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72" r:id="rId3"/>
    <p:sldId id="438" r:id="rId4"/>
    <p:sldId id="395" r:id="rId5"/>
    <p:sldId id="434" r:id="rId6"/>
    <p:sldId id="435" r:id="rId7"/>
    <p:sldId id="437" r:id="rId8"/>
    <p:sldId id="436" r:id="rId9"/>
    <p:sldId id="440" r:id="rId10"/>
    <p:sldId id="441" r:id="rId11"/>
    <p:sldId id="442" r:id="rId12"/>
    <p:sldId id="439" r:id="rId13"/>
    <p:sldId id="421" r:id="rId14"/>
    <p:sldId id="422" r:id="rId15"/>
    <p:sldId id="423" r:id="rId16"/>
    <p:sldId id="424" r:id="rId17"/>
    <p:sldId id="425" r:id="rId18"/>
    <p:sldId id="427" r:id="rId19"/>
    <p:sldId id="428" r:id="rId20"/>
    <p:sldId id="429" r:id="rId21"/>
    <p:sldId id="430" r:id="rId22"/>
    <p:sldId id="431" r:id="rId23"/>
    <p:sldId id="432" r:id="rId24"/>
    <p:sldId id="433" r:id="rId25"/>
    <p:sldId id="426" r:id="rId26"/>
    <p:sldId id="443" r:id="rId27"/>
    <p:sldId id="417" r:id="rId28"/>
    <p:sldId id="418" r:id="rId29"/>
    <p:sldId id="420" r:id="rId30"/>
    <p:sldId id="412" r:id="rId31"/>
    <p:sldId id="414" r:id="rId32"/>
    <p:sldId id="415" r:id="rId33"/>
    <p:sldId id="413" r:id="rId34"/>
    <p:sldId id="419" r:id="rId35"/>
    <p:sldId id="371" r:id="rId36"/>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p:scale>
          <a:sx n="71" d="100"/>
          <a:sy n="71" d="100"/>
        </p:scale>
        <p:origin x="-36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7C17BA3-FA35-4343-A20C-65E60E76ADA8}" type="datetimeFigureOut">
              <a:rPr lang="es-CL"/>
              <a:pPr>
                <a:defRPr/>
              </a:pPr>
              <a:t>23-11-2012</a:t>
            </a:fld>
            <a:endParaRPr lang="es-C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CL"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0EDF08-0644-418C-8D8F-1AFD689BB22B}" type="slidenum">
              <a:rPr lang="es-CL"/>
              <a:pPr>
                <a:defRPr/>
              </a:pPr>
              <a:t>‹Nº›</a:t>
            </a:fld>
            <a:endParaRPr 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L"/>
          </a:p>
        </p:txBody>
      </p:sp>
      <p:sp>
        <p:nvSpPr>
          <p:cNvPr id="4" name="Date Placeholder 3"/>
          <p:cNvSpPr>
            <a:spLocks noGrp="1"/>
          </p:cNvSpPr>
          <p:nvPr>
            <p:ph type="dt" sz="half" idx="10"/>
          </p:nvPr>
        </p:nvSpPr>
        <p:spPr/>
        <p:txBody>
          <a:bodyPr/>
          <a:lstStyle>
            <a:lvl1pPr>
              <a:defRPr/>
            </a:lvl1pPr>
          </a:lstStyle>
          <a:p>
            <a:pPr>
              <a:defRPr/>
            </a:pPr>
            <a:fld id="{7AEB960A-581A-4B5D-9370-E3571407F115}" type="datetimeFigureOut">
              <a:rPr lang="es-CL"/>
              <a:pPr>
                <a:defRPr/>
              </a:pPr>
              <a:t>23-11-2012</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2B0FACEE-A801-4A42-8494-8633167007AD}"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BCB1C8DE-7650-4862-B723-36FC5543BF7F}" type="datetimeFigureOut">
              <a:rPr lang="es-CL"/>
              <a:pPr>
                <a:defRPr/>
              </a:pPr>
              <a:t>23-11-2012</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26B5077E-99CD-446F-98D7-4F6550CF3472}"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9BF3D14D-E3E9-4C97-8EC9-DF5B5C49E02A}" type="datetimeFigureOut">
              <a:rPr lang="es-CL"/>
              <a:pPr>
                <a:defRPr/>
              </a:pPr>
              <a:t>23-11-2012</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B2E917E7-CE9D-4478-BE62-214714D53BE5}"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B26C3E63-4B8A-4703-8DB1-72860E7F14F2}" type="datetimeFigureOut">
              <a:rPr lang="es-CL"/>
              <a:pPr>
                <a:defRPr/>
              </a:pPr>
              <a:t>23-11-2012</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A570887E-B886-4C3F-9CE4-D051B057A52D}"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FDBCE-9811-4103-B97C-AB39EAB6F64C}" type="datetimeFigureOut">
              <a:rPr lang="es-CL"/>
              <a:pPr>
                <a:defRPr/>
              </a:pPr>
              <a:t>23-11-2012</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25EF97A3-7719-47FF-BC9B-CC5A99A54140}"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Date Placeholder 3"/>
          <p:cNvSpPr>
            <a:spLocks noGrp="1"/>
          </p:cNvSpPr>
          <p:nvPr>
            <p:ph type="dt" sz="half" idx="10"/>
          </p:nvPr>
        </p:nvSpPr>
        <p:spPr/>
        <p:txBody>
          <a:bodyPr/>
          <a:lstStyle>
            <a:lvl1pPr>
              <a:defRPr/>
            </a:lvl1pPr>
          </a:lstStyle>
          <a:p>
            <a:pPr>
              <a:defRPr/>
            </a:pPr>
            <a:fld id="{ADF2F6C6-4BEA-4545-A971-C571FD4AD45E}" type="datetimeFigureOut">
              <a:rPr lang="es-CL"/>
              <a:pPr>
                <a:defRPr/>
              </a:pPr>
              <a:t>23-11-2012</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B66F974C-EFC1-4941-BDEC-95F402CF370E}"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Date Placeholder 3"/>
          <p:cNvSpPr>
            <a:spLocks noGrp="1"/>
          </p:cNvSpPr>
          <p:nvPr>
            <p:ph type="dt" sz="half" idx="10"/>
          </p:nvPr>
        </p:nvSpPr>
        <p:spPr/>
        <p:txBody>
          <a:bodyPr/>
          <a:lstStyle>
            <a:lvl1pPr>
              <a:defRPr/>
            </a:lvl1pPr>
          </a:lstStyle>
          <a:p>
            <a:pPr>
              <a:defRPr/>
            </a:pPr>
            <a:fld id="{21D0E66B-F144-48C1-AA51-FFA164753740}" type="datetimeFigureOut">
              <a:rPr lang="es-CL"/>
              <a:pPr>
                <a:defRPr/>
              </a:pPr>
              <a:t>23-11-2012</a:t>
            </a:fld>
            <a:endParaRPr lang="es-CL"/>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pPr>
              <a:defRPr/>
            </a:pPr>
            <a:fld id="{B4BBC7A5-E723-46C6-BD6F-6EB6366A3823}"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Date Placeholder 3"/>
          <p:cNvSpPr>
            <a:spLocks noGrp="1"/>
          </p:cNvSpPr>
          <p:nvPr>
            <p:ph type="dt" sz="half" idx="10"/>
          </p:nvPr>
        </p:nvSpPr>
        <p:spPr/>
        <p:txBody>
          <a:bodyPr/>
          <a:lstStyle>
            <a:lvl1pPr>
              <a:defRPr/>
            </a:lvl1pPr>
          </a:lstStyle>
          <a:p>
            <a:pPr>
              <a:defRPr/>
            </a:pPr>
            <a:fld id="{F76B32B5-E736-475A-89BE-D90C8444BF3C}" type="datetimeFigureOut">
              <a:rPr lang="es-CL"/>
              <a:pPr>
                <a:defRPr/>
              </a:pPr>
              <a:t>23-11-2012</a:t>
            </a:fld>
            <a:endParaRPr lang="es-CL"/>
          </a:p>
        </p:txBody>
      </p:sp>
      <p:sp>
        <p:nvSpPr>
          <p:cNvPr id="4" name="Footer Placeholder 4"/>
          <p:cNvSpPr>
            <a:spLocks noGrp="1"/>
          </p:cNvSpPr>
          <p:nvPr>
            <p:ph type="ftr" sz="quarter" idx="11"/>
          </p:nvPr>
        </p:nvSpPr>
        <p:spPr/>
        <p:txBody>
          <a:bodyPr/>
          <a:lstStyle>
            <a:lvl1pPr>
              <a:defRPr/>
            </a:lvl1pPr>
          </a:lstStyle>
          <a:p>
            <a:pPr>
              <a:defRPr/>
            </a:pPr>
            <a:endParaRPr lang="es-CL"/>
          </a:p>
        </p:txBody>
      </p:sp>
      <p:sp>
        <p:nvSpPr>
          <p:cNvPr id="5" name="Slide Number Placeholder 5"/>
          <p:cNvSpPr>
            <a:spLocks noGrp="1"/>
          </p:cNvSpPr>
          <p:nvPr>
            <p:ph type="sldNum" sz="quarter" idx="12"/>
          </p:nvPr>
        </p:nvSpPr>
        <p:spPr/>
        <p:txBody>
          <a:bodyPr/>
          <a:lstStyle>
            <a:lvl1pPr>
              <a:defRPr/>
            </a:lvl1pPr>
          </a:lstStyle>
          <a:p>
            <a:pPr>
              <a:defRPr/>
            </a:pPr>
            <a:fld id="{53EFCCD0-107A-4596-A762-8F960BD7283A}"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DCE2C-D6A8-405C-A76E-F4513CEB8ED4}" type="datetimeFigureOut">
              <a:rPr lang="es-CL"/>
              <a:pPr>
                <a:defRPr/>
              </a:pPr>
              <a:t>23-11-2012</a:t>
            </a:fld>
            <a:endParaRPr lang="es-CL"/>
          </a:p>
        </p:txBody>
      </p:sp>
      <p:sp>
        <p:nvSpPr>
          <p:cNvPr id="3" name="Footer Placeholder 4"/>
          <p:cNvSpPr>
            <a:spLocks noGrp="1"/>
          </p:cNvSpPr>
          <p:nvPr>
            <p:ph type="ftr" sz="quarter" idx="11"/>
          </p:nvPr>
        </p:nvSpPr>
        <p:spPr/>
        <p:txBody>
          <a:bodyPr/>
          <a:lstStyle>
            <a:lvl1pPr>
              <a:defRPr/>
            </a:lvl1pPr>
          </a:lstStyle>
          <a:p>
            <a:pPr>
              <a:defRPr/>
            </a:pPr>
            <a:endParaRPr lang="es-CL"/>
          </a:p>
        </p:txBody>
      </p:sp>
      <p:sp>
        <p:nvSpPr>
          <p:cNvPr id="4" name="Slide Number Placeholder 5"/>
          <p:cNvSpPr>
            <a:spLocks noGrp="1"/>
          </p:cNvSpPr>
          <p:nvPr>
            <p:ph type="sldNum" sz="quarter" idx="12"/>
          </p:nvPr>
        </p:nvSpPr>
        <p:spPr/>
        <p:txBody>
          <a:bodyPr/>
          <a:lstStyle>
            <a:lvl1pPr>
              <a:defRPr/>
            </a:lvl1pPr>
          </a:lstStyle>
          <a:p>
            <a:pPr>
              <a:defRPr/>
            </a:pPr>
            <a:fld id="{8A58A9EF-DAAF-4808-830C-0881B9D84210}"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BBECA1-2B93-47C2-81AA-433F7A955382}" type="datetimeFigureOut">
              <a:rPr lang="es-CL"/>
              <a:pPr>
                <a:defRPr/>
              </a:pPr>
              <a:t>23-11-2012</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C5CE2573-66E6-4AC6-9231-53B50C9CD480}"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0BB535-1AF1-4F7B-93C0-8C68713E9F98}" type="datetimeFigureOut">
              <a:rPr lang="es-CL"/>
              <a:pPr>
                <a:defRPr/>
              </a:pPr>
              <a:t>23-11-2012</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B58D49C7-3F2D-4BCD-9DF2-574E1FCB4096}"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CL"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8BFF24-05D3-4C71-9E8B-2F6C887C4221}" type="datetimeFigureOut">
              <a:rPr lang="es-CL"/>
              <a:pPr>
                <a:defRPr/>
              </a:pPr>
              <a:t>23-11-2012</a:t>
            </a:fld>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BD90F11-BA3A-4A5C-BA15-DE2F19A95B0C}"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5.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6"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a:t>
            </a:fld>
            <a:endParaRPr lang="es-CL" sz="1400">
              <a:latin typeface="Copperplate Gothic Bold" pitchFamily="34" charset="0"/>
            </a:endParaRPr>
          </a:p>
        </p:txBody>
      </p:sp>
      <p:sp>
        <p:nvSpPr>
          <p:cNvPr id="3078" name="11 CuadroTexto"/>
          <p:cNvSpPr txBox="1">
            <a:spLocks noChangeArrowheads="1"/>
          </p:cNvSpPr>
          <p:nvPr/>
        </p:nvSpPr>
        <p:spPr bwMode="auto">
          <a:xfrm>
            <a:off x="3773488" y="6556375"/>
            <a:ext cx="1357312" cy="276225"/>
          </a:xfrm>
          <a:prstGeom prst="rect">
            <a:avLst/>
          </a:prstGeom>
          <a:solidFill>
            <a:schemeClr val="bg1"/>
          </a:solidFill>
          <a:ln w="9525">
            <a:noFill/>
            <a:miter lim="800000"/>
            <a:headEnd/>
            <a:tailEnd/>
          </a:ln>
        </p:spPr>
        <p:txBody>
          <a:bodyPr>
            <a:spAutoFit/>
          </a:bodyPr>
          <a:lstStyle/>
          <a:p>
            <a:r>
              <a:rPr lang="es-CL" sz="1200">
                <a:latin typeface="Copperplate Gothic Bold" pitchFamily="34" charset="0"/>
              </a:rPr>
              <a:t>Los   Actores</a:t>
            </a: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Rectangle 2"/>
          <p:cNvSpPr txBox="1">
            <a:spLocks noChangeArrowheads="1"/>
          </p:cNvSpPr>
          <p:nvPr/>
        </p:nvSpPr>
        <p:spPr bwMode="auto">
          <a:xfrm>
            <a:off x="1900246" y="2959107"/>
            <a:ext cx="5029208" cy="1470025"/>
          </a:xfrm>
          <a:prstGeom prst="rect">
            <a:avLst/>
          </a:prstGeom>
          <a:noFill/>
          <a:ln w="9525">
            <a:noFill/>
            <a:miter lim="800000"/>
            <a:headEnd/>
            <a:tailEnd/>
          </a:ln>
        </p:spPr>
        <p:txBody>
          <a:bodyPr anchor="ctr"/>
          <a:lstStyle/>
          <a:p>
            <a:pPr marL="342900" indent="-342900" fontAlgn="auto">
              <a:spcBef>
                <a:spcPct val="20000"/>
              </a:spcBef>
              <a:spcAft>
                <a:spcPts val="0"/>
              </a:spcAft>
              <a:buFont typeface="Arial" pitchFamily="34" charset="0"/>
              <a:buNone/>
              <a:defRPr/>
            </a:pPr>
            <a:r>
              <a:rPr lang="es-CL" sz="3600" dirty="0" smtClean="0">
                <a:latin typeface="Copperplate Gothic Bold" pitchFamily="34" charset="0"/>
              </a:rPr>
              <a:t>Trascendencia </a:t>
            </a:r>
          </a:p>
          <a:p>
            <a:pPr marL="342900" indent="-342900" fontAlgn="auto">
              <a:spcBef>
                <a:spcPct val="20000"/>
              </a:spcBef>
              <a:spcAft>
                <a:spcPts val="0"/>
              </a:spcAft>
              <a:buFont typeface="Arial" pitchFamily="34" charset="0"/>
              <a:buNone/>
              <a:defRPr/>
            </a:pPr>
            <a:r>
              <a:rPr lang="es-CL" sz="3600" dirty="0" smtClean="0">
                <a:latin typeface="Copperplate Gothic Bold" pitchFamily="34" charset="0"/>
              </a:rPr>
              <a:t>de este curso</a:t>
            </a:r>
            <a:endParaRPr lang="es-CL" sz="3600" dirty="0">
              <a:latin typeface="Copperplate Gothic Bold" pitchFamily="34" charset="0"/>
            </a:endParaRPr>
          </a:p>
        </p:txBody>
      </p:sp>
      <p:pic>
        <p:nvPicPr>
          <p:cNvPr id="15"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6" name="15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7" name="16 CuadroTexto"/>
          <p:cNvSpPr txBox="1"/>
          <p:nvPr/>
        </p:nvSpPr>
        <p:spPr>
          <a:xfrm>
            <a:off x="3714744" y="1142984"/>
            <a:ext cx="3714776" cy="646331"/>
          </a:xfrm>
          <a:prstGeom prst="rect">
            <a:avLst/>
          </a:prstGeom>
          <a:noFill/>
        </p:spPr>
        <p:txBody>
          <a:bodyPr wrap="square" rtlCol="0">
            <a:spAutoFit/>
          </a:bodyPr>
          <a:lstStyle/>
          <a:p>
            <a:r>
              <a:rPr lang="es-CL" dirty="0" smtClean="0"/>
              <a:t>Curso Introducción a la Computación</a:t>
            </a:r>
            <a:endParaRPr lang="es-CL" dirty="0"/>
          </a:p>
        </p:txBody>
      </p:sp>
      <p:sp>
        <p:nvSpPr>
          <p:cNvPr id="18"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10</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Futuristas?</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4" name="AutoShape 4"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6" name="AutoShape 6"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2" name="AutoShape 12" descr="data:image/jpeg;base64,/9j/4AAQSkZJRgABAQAAAQABAAD/2wCEAAkGBhMSEBAQEhAUFBQVGBUUFQ8TFBQUFBUPFRQVFRQSEhQXHCYeFxkjGRIUHy8gIyopLCwsFR4xNTAqNSYrLCkBCQoKDAwNFAwMDTUYFBgpKS4pNik2KSkqKSkpLCk1KS02NSkpLikuLisuNTU1NSopKSkpNik1NSkpKSkpNikpKf/AABEIALAAsAMBIgACEQEDEQH/xAAbAAEAAQUBAAAAAAAAAAAAAAAABQIDBAYHAf/EAEEQAAEDAQUEBwQHBgcBAAAAAAEAAgMRBAUSITEGQVGRIlJhcYGhwQcyYrETFHKCotHhI0Jjc5LwJENEU7Kz8TP/xAAVAQEBAAAAAAAAAAAAAAAAAAAAAf/EABURAQEAAAAAAAAAAAAAAAAAAAAB/9oADAMBAAIRAxEAPwDuCIiAiIgIo213mWPc0UyVkX4eqEEwiimX5UgYNctVnm1AILyLG+vt4+RXptzOPzQZCKwLazivRa2n94ILyK19aZ1hzCqEzeIQVoqfpBxXocOKD1EqiAiIgIiICIiAiIg1a32msz2jM4qagZ0rv7FYnkDGve7INBc48GtFSeQVFrja6UuEpBDq4Q4a14bli7QTYbHbHcIZfNtPVEe7MX9FbWMmgJLMZbmCDiaRXI+C21y5d7Eo6WCI9aaU8iB6LqLkVZhmcXEEZblexJVUkoKg5egqhVhBUAlBwHJAvUFP0Y6o5BAB1fIL0oEF2zncr6sWdX0BERAREQEREBCiomNGuPYfkg055kx1xNLa6EZ9yiNtp8N224/w6c3BS7pD1cuII50Wte02bDdNq+LA3m79ERV7G46XdZO0yu/G5dGWh+ymKl32L+UTzc4+q3xqK9IXiqKowdqAFcVkOAIq4Cug3lXqD+/0QKqqq8B7AgKD1eIiC9Zt6vqzZhqryAiIgIiICIiArFudSKQ/Cfkr6xL2P7GTu9Qg1YnJaV7YJ6XWR1pWjwDSVujiue+2yalis7etK48mgeqDdvZxFhsVjHCCPzAPqtvatb2Khw2aBvCGEfgatkCCpxUVfluMbKjs5VzUmSoTaEVACDOks4e6KQYshWgNGmo35/msx1pAOH96gJGWQNeeh5LCuaasDeLQR4jReWa3RSPrXplor0XUGHMipFKguPFQSZTesKxuJc44MIBc2ppU0NN2dKiuazDuVFSqa1eNaqkF2DerqtwDJXEBERAREQEREBYN9OpC7w+azlG3+f2P3gg1qTUd/oVzP24yH6OxM4mQ07agei6W7cuY+2AY7VdsXHDl9qUgfNB1zZ+OjKcAwcmqXBUfdA6Lu9Z9UAlRN9CoClCVG3qMkFvZ6WhezuI+RUrabNiAo4tIzDm0rpQ6qCu44ZWnjkfFTF6sLoZGtrUimWtN/kguWSVlC1jw4jWjg413krJaVq933ZSeJ8eQbXHTQtpSnNbMDmEF6qKkKqqIyIfdCrVMegVSKIiICIiAiIgKK2id+zb9r0KlVD7S+4zv9EGvO3ePoua+0RuO+brj/k/9mJdIC55tK3FtHYG9VrDyYT6IOuXV7h7ysyqxbt/+Y8fmsiqD0lYV4DJZgWHbkGB/74qdhkxNaeIBUI1SFjnDYhXcS38kGcAvCsa1yOwgs4iudMl44POBwIIpnprnUjX+wiJAFelyjbzvQQRhxFamg79VrFsvySXfhHAfmiuis0C9UFseSYHEkmrzqa7gp1AREQEREBERAUJtM7KMd5U2tc2rkoWZgZanTM0QQ659aW49qG/BGTyiI9V0FgOVdVz+6entLbna4I3iv9DfUoOt2LKNvcr1VagyY3uCqqguDRYdsWWSo+8Jg0VJogsNKyrA8YnsNCCAaHkfRadbtsGhxZE0vd2ac1c2bvSY2thlcAHAtDBuJzGfgoN7kApmAQN1K+SQyg1FKU3aeXgeS9cKgg6HLwKxrFAWnPeKHvG/IAa4t29UW7+gx2eQb20ePunPyqtQj0W+loNWnQgg9xFFoTmlpLTq0kHvBopRvWyI/wAMO1zvRTSiNlR/hY+3EfxFS6oIiICIiAiIgLVtoJ2SyDC8OwihwmtHVrQrYLydSGU/A7/iVxCDaKWFzyzD0iC4EVBIyB7DRBu5tzWvwEmop46U+fkVHWTZiKK3Wm3RveTaGisbgKNJIcaHfmAoaPbRrj+1swJ6zHUPI/mpey7X2YgAucymXSaaUHaKoN0bkB3D5L0PAzJUBadrocJLHFw61CAe4laveW1EkmTTQeNP1QbleW0scYIBqeAWnXjeck9Q53R6rcue8qNjqTUmqyWhRSCEN0FFktlwOY/quB5FY+NevkBCDqMclQDxAPNeCcVw+HjSqj9m7V9JZojvAwnvGSypbO0Ox1IJ1FaA03lVGWFBybJyTWt8he1kFWuyzke4gFzRuYK78z3KbaVnWF2oQX4YQxoa0UAFABwVaIgIiICIiAiIgj9oH0ss5+By4NK1dw2wfSxT/Zp5rij2oMXAvHRq/gXjmqC7ZRRn3j8grgXtni6DfvfP9FfbAivI3K46WirbAvGWCSUlsbcXE6NHe5Bgy22m9LJJJKaRty/3Dk3w4+Cl4ti6dKU4z1f3B4b/ABUgyxYcgKIJvYqPAx0RcXUOKpyzOtBwU5eDBhxF4YBq51MNDlR1eOS1q47UGTsYSAX1AbXM5VyC2WSyNAlIYHF5xuacw5wAGhqNGjkERU20gFzOk57Gh5aAcwa0DSciSWkUrwWdd81cJILcQBwu1FRoabxVRVmnmcWkswtrmNOjQGuee85cQpJhzFNeColkREBERAREQEREGv7dvpYZju6NTwFdSuRNAdm1wd3EH5LvjmgihFRwKg7w2GsMxJfZYw7rsH0bubKIOP8A1deGzro1q9lkesFqmj+F+GZv4ul5qGtWwFtZ7ohnHwuMTv6XVHmggLPZui3u9SvSKvbExrnyO92JgxPPaQNB2mgW1XdsLaJQ0Sn6uwChALXzHiGn3WDtzK3O5dnoLI0tgjDa+889J7zxe85uKg55YNlrRWs1kmP8Npiw/edjqfJbJZ7vnADW2NzBpm+FoHgHFbiio1kXHO7URM73Of5AD5rAkuiJrwya0ueXaNiaImVH7pdma+O5bPfVoLIJHDdT5hao3DK6PpNaBU1cadKlB0RqcyfBBJWKKzsDo44mtDhm9jSX1GYJeaudmAsO3X3aGgiGxSSu3EhzWngdFsF0wxxg0kDnHUnLwCk0HN7M++Zn9KFsLK6UaMu8klbrcd2viYTK7E86kaDsCk1YntrG6u8BmUF9UvkDRUkAcSaKGtF8Odkzojjq78gsQ55klx4k1QTMl7MGlXdwy5lYst8OOTQB26qOBxGgBceq0Vp38PFZDLomdvbGO3pO5DJBXZbU7GDUuPDUkKdUdd9yiI4jI5zuJNByCkUBERAREQEREBERAREQYl62MywyRggEjInTEMxXsqueCI0dHLHge1xDo3UOeVCOIO4rpyir72cjtIqXOY4ZCRmGtNwIcCCEGjyQFsUj2Pex2TQWuOhcB7py360UvY70mDQ0PNBkKn5q7FsPM11DamPjOofCceWeWF4bXtos9mx9P9TJ3AMHooMN1uldq8qj6yBkXZ9UZnkM1LxbJwjN7pJPtPNOTaKTs1hjjFI42t+yAOZVEBBYpX+7HhHWk6P4dT5KRguEf5jy/wCEdBvlmealUQURQtaMLWgDgBQKt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4" name="AutoShape 14" descr="data:image/jpeg;base64,/9j/4AAQSkZJRgABAQAAAQABAAD/2wCEAAkGBhQQEBAUEA8QEA8PDw8WEA8QDw8QEA8PFBAVFxQQFBUXHSYeFxkjGRISHy8gIycpLCwsFR4xNTAqNSYrLCkBCQoKDgwOFg8PFSkcFB0qLjUpKSwpKSkpKSkqMCksKSkpMykpKSkpNSkpKSkpKTQpKSkpLiwpKSksKSkpLiksKf/AABEIAMIBAwMBIgACEQEDEQH/xAAbAAEAAgMBAQAAAAAAAAAAAAAABAUCAwYBB//EAEkQAAIBAgIDDAcEBQsFAAAAAAABAgMRBAUSITEGIjJBUWFxcpGxssETIzNSc4GhB5LC0SRigrPSFUJDU1RjoqPD4fAUdKTT8f/EABkBAQEBAQEBAAAAAAAAAAAAAAABAgQFA//EACIRAQEAAgEEAgMBAAAAAAAAAAABAhEDBCExYTJREkGBIv/aAAwDAQACEQMRAD8A+4gAAAAAAAAAAAAAAAAAAYSrJbWvMxxM7RINyCXLFriTf0X1NcsW+JJdr/Ij3MY1U7pSi3HhJNNxfI7bB3NscVmzpShpa4yck9mpK2tFtTqKSTTunsZyufS10+iXejzJM59E9Gb9W3qfuPV9Cpt1oPFK+w9CgAAAAAAAAAAAAAAAAAAAAAAAAAAAAAAAAAAh5jV0Y/Mq4YluVrqyfE4u60Xdvk4idm0E0r//AC/H06vqQIJRe13ae2TepbdvyM6ux7mFVqjVadmqcrNbU2rJrtOb3I4+U8bmENL1NDRhTppJRj62cVbntTd3xl/j5era96VJdtWJyP2by0qmZVPfr0l++l+M6ce3FlXByXfU4T6jos8nv49Tvkyujx9JMzeV6vRCPmQ4+b7z4O2rvJM59HaFR7x8GXuvkfMdMmcCmXuRZvo2p1Hq/mSfF+qyK6IAFUAAAAAAAAAAAAAAAAAAAAAAa6tW1uV3+hV/ywnLR12btdON+FbStbZfnvbXawWTa4BBc370u0xb55ffmvMIsAU9bHOjKm7twnPRkm3K11qkm9fyLaE00mndNJp8qYGQAAp84qS0t6lqtyNu/S0kQaaltk3fXZXi0k7ciWvUTcyqLTd2l0tIhqqm2k1dJNrjs72fRqfYQRs3raNJPkqQf3by/Acx9l6th8RL3sVb7tCn/Ey63VVdHDvorPsw9Tzkir+zenbAt+/icQ+zRh+A6b24Z7rzce/V31FrmMr1Zcyj4V+ZGjsN2MfrJ9buSNMdiOd6DNGdrmCM0RHQ5Hm+lanUe+XAk/565Hz95eHBp/LXqa2pnT5Nm3pFoz1VIr765ekrUWoACgAAAAAAAAAAAAAAAAAAi4rhR6s++JWLBJTUtDY9mnGy31+S9k9dr2LLGcKPVl4okarXUdvfFd7IPalaMdcpRiuWUlFdrZ6yszXByrU5qDScrWcm1FWle7tfiZKnjo+kjDjqKpKLVrWja6+oEfONlP4i8LLjKl6il1I9xS5u/ZfEfhZe5cvU0vhw8KKiQeHp42FUWKd5t8rfeyJH2kuaFP6yqP8AI31Hr7O40U+FU6Yrsgn+Igot3NXRw7+HV+rpx/Ezz7P6dsuofrOvLtxFT8kRPtFq2o2/Uj/irJ/6ZabiqdsvwS5aEH99uX4jq5O3FhHmdP36nlv1phiZXnV68zyJoqVN9P8AWcvqzemcz0WRmjWjNBGRnCTTTTs1rTW1MwMkQdTlGaKsrPVUjwl736yLE4ijVcZKUXaUdj8jq8tzFVo8klwo8j5VzFalTAAFAAAAAAAAAAAAAAAAQsbwo9SXfEgYvDSnbRqzpNX4Kg76+O6/5cmY+paceo+9fkarkFVmeKdOhKMa16i0I6d4qppOpZuy1XtzG6jlGhVVSVavVlFTUfSSptJS1N72CN1TLaUpaUqNKU730nTg5X5b2285IbAr84fsuvLwMv8AA+yp/Dh4Uc9nL9n1p+BnQ4L2VP4cPCio3mvEO0JdV9xsNGNfq5c6t2uwVR1HrZoou+n8Sa+7aP4WbpbX0mjCcFc8qj7akn3NESuK+06taD5lR7q0vNHV7n6ehhMJH3cLhvpRicP9qVXVJfrW+7h4f+xn0KFPQp29ylb7tO3kdXP2xwnp5vR9+Tly9udb7zbRqcXYaX+R6mcz0ExGaNNKpc2oDIyMUZIgyRtw2KcJKUXaUexrkZpueSjxrb3gdngcaqsdJfNccXyEg53c57SXU2fNHRFbAAAAAAAAAAAAAAAAVWaPfrqeb/IgYjEOEJSWvRV7E7NOGuovFIiNgZ4Wu6jhpQspK9o7IviV7bbX19Bsozur3vrkr8ujJxv87XIm+S0Y1NGNrb2C01HkUr6um1zKlvUlFWikklxJchBoznbS6Z+A6LL3elT+HHuOYzid/R9FXwHSZU/U0+qiolkbMZWh0uPffyJJCzR71dPcmFU6es1Yd72PPFPtV/MyqSsm+RN9iuKMLKK5IxXYkgl8Pm32hLTxFOHv4lx7Z0af4T6PjZb2q/1Z/XV5nzndB6zM8FH3sZB/+bJ90D6Djpeqn1V9ZI6ep84z087oPjnfu1Qfmenh6czvexlYlQnchmcJ2AmxMkaoSubEQZIzRruZoC43N8OfUXedCc/uaW+qdVd50BWoAAKAAAAAAAAAAAAAKjNH6z9iPeyG2Sc0l6x80I+ZXxxKdRwV+BpK6tK2lou66WrcuvkA3XFytpZk3OK4pOF46NktPZoy0rtq6vdLZK3BJWKxagpPXvYtvVvUlG+t31X2IWWeWccpl4aM0fA6KnhOnyj2NPq+bOWzGV3HqT6di/M6nKPYU+q+9hUwrc4mkldpK0tvyRZFZm74PR3v/YKpK9ZSjJRd3KLSUbvW1bi6SVB61yX8zBs8lKyk+SMn2RbE8s5XUr5wt/nGBXutS7KVWr5o7zM36qXTBfX/AGOGyqF87p/3eHm+hrCRj3zO2zaXq1zzX0TPv1F/24OgmuH+qf8A53C55+R6fB3AAA2UqliXCVyAbqNUCYeowjIzRBe7mV7T9nzL4otzGyp0x8y9K1AABQAAAAAAAAAAAABSZm/WPoj3ECjh4wb0IqOk1ey222X7Xq4rk3Mn62XRHwojIg0QoNSTtS47tQalZ7bPivqvymdXDxk05QjJrY5RTt2kahjFLQ30d96PUq9CV9KFSX83hX0b6ttrrVGRNAgZk9cerPvR1OUr1NPq+bOUzHhR6kvFE6zKvY0+oiollRm8ta+Xn+ZblFnNVKWt2XL8l/uFRGzTjJWpVX/dVPAzONRPY7r5mvGK9OS97Rj96cV5msPlHy5fhXE7nY6WdYt/1dGuv86jDuizq84lvYc8n3I5bcS9PMMznzpffxFSX4EdLnUvZrrPuN83fOvh0k1wxWnpjcXPk6WQMbi4GQueXPQN9GsTIsrESsPWA6rcxwanWj3Muyk3Lezn1/Iuw1AABQAAAAAAAAAAAABQ5h7WfTHwRI6N2YP1s+leFEe5BBw9OScLupq9Fe//AEfFQne+hHlavo8aWjaGledcx0UuJdi5LavlqPbgQMe9+uo/HE67K/YUupHuOQx7366n+rA7DLfY0vhw8KKkSTlc9xtpzUZLTXB3k5JPn0U+mx1RzeNneb/5xhUHD1tJ3WlZRV7xqRTk3xaSV9n1NtbZHmq0W+qqkW39CPjsY6aVo6TlpKKva87LRj833GqlmWk42toycdF2bunLRve6trjPsT5i43V2+eeP5Y2KDcFldWksXUrU5U3XqwUYzTjJqmp3lZ8WlUaXLZlxnD30eaPmy0bKbNp+s6IxGWX5W1OPCceExn6Q15+R6YKXez3SMtMgY3FwMgY3PQMkZpmtGaKOy3Jexl8R9yLwpNyPsJfEl3Iuw1AABQAAAAAAAAAAAABzuOfrJ9Z9yRHcrfI3Y1+sn15d5puQQ8ZjbTpbE6lXQ0Y7J03ffW5UrO/TykwjrCQjUcvRqNRq93FptcbV+LoN4RX497/9hfvYnZ5d7Gl8OHhRxWPe/wD2I/vYna4D2VL4cPCijDH5pTo29JKzlwVZtvsOSxOb756NGpJcUlKgk9X600/oSt2NT11Jckb9ul+RURkDaS8wbtfDz1O6vPD6pWtdb/brPIV9lsPbRStv6CsleyVnq2vtNcZGyMiJtt/6qf8AVf5sCtzDCVZudS0IxjByadS70YxbfFyIsVIwzCpbD4j/ALer9YNeYHIrOI8/ZzmX8sx5X2Mp5GJEXiziPvfRnqzeHvIorHlhsdCs0j7y7UZrMY8q7Uc3omcaYHSxx0eXuNkcZHlObjTN0KZR9Y3HzTw+p7ak/IvT5RuQi1jKGt8N317d6z6uVqAACgAAAAAAAAAAAADmsW/WT68u9miS1atpuxPDn15+JkLE15xp6UKTnUtH1SnCLu5K603vdSbfyDO++kWdWUqkElO8arnOUoySUbNOCb23vxaixuaK9aSlTUYOcZSkpzUopUoqLam09bu0lZcp56aXpNH0ctD0al6W8dFz0rei0b6V7a72trIqLjn6x9SH7yJ2+A9lT+HDwo4bGv1j6tPxo7jAexpfDh4UUjkN1dS+Kt7sF3L+IrYs37oKt8XV5nbs1fhIkZBEiMjOMiOpGcZBElSNGb1P0Wv8O3bOK8zJSIud1P0apzumv8yL8iDjmjzRNlhYlGGiFA2aJkogYRgbIwMoo2RRR5GBuhA8ijbBBFxuRj+mUOmXgZ9QPmm5FfplH9vwSPpZW4AAKAAAAAAAAAAAAAOYr8KXXn4mQMdVlHR0Nbk3HWrpSkt5J8ya1lzmWV1E3KklNSd3DSUZJvbZvU18yveDxH9ml8qlH+IIrIY+bs2mlK1loq6tUpQle65ZVPkWFz10MR/Zan3qT/Ea5Ua/9kq36YfxEEDGS9ZLq0/Ed3glalTXJTh4UcvlGQVKlRyxEJU43W9ejedv5up6l3nWtarLk1FI+Z5hW0q9Z8tSXib8zBSLOe5PEaUnoRd5cU0a5bm8Qv6F/JxZGUJSM4yN0skrr+hqfKLfcYvLqq20ai/YkVXimQ8+n+jtctSH4n5EiVGa2wl84shZ1TlOlGMYSlL0q1Ri29UZcXzIjntIKRZYfcpi6nBw1TpktBf4i0w32b4qXDdKmued39CK5rSMtM7nDfZb/WYl9EIebZa4b7OcLHhekqdadl2Ipp8yUzdSjKXBjKT5k2fXMNuXwtPg4an0yjpP/FcsadCMeDGMVyRil3DRp8lw25/Ez4OHqdLjor6lthtwuJlbSVOHWnfuufSAVdOYyLce8PVjUlVUnFPexjq1pra+k6cAKAAAAAAAAAAAAAAAAAAAAAAAAAAAAAPBYAD08AA9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6" name="AutoShape 16" descr="data:image/jpeg;base64,/9j/4AAQSkZJRgABAQAAAQABAAD/2wCEAAkGBhASEBAPEBIPFBAPDxAPEBAQDw8QDw0PFBAVFRQQFBIXHCYeFxkkGRUUHy8gIycpLiwsFR4xNTIqNSYrLCkBCQoKDgwNFg8NFCkYFRk1KS8pKSkpKSkpKSkyNSo1LykpMikpKSkpKSk1NTUpKSkpKjUpKSkpMCwsKSwpKSkpKf/AABEIANQA7QMBIgACEQEDEQH/xAAcAAEAAAcBAAAAAAAAAAAAAAAAAQIDBAUGBwj/xABOEAABAwIBBwUMBQgIBwAAAAABAAIDBBESBQYHEyExcUFRYYGhIjI1QlJyc5GxsrPBI2KCksIUQ1Oiw9Hh8CQldIOUtNLxCDNEY5OjpP/EABgBAQEBAQEAAAAAAAAAAAAAAAABBAMC/8QAIREBAAICAQQDAQAAAAAAAAAAAAERAgMSITEyUQQiYRP/2gAMAwEAAhEDEQA/AO4oiICIiAiIgIiICIiAiIgIiICIiAiIgIiICIiAiIgIiICIiAiIgIiICIiAiIgIiICIiAiIgIitK3KsENtdLFHcXGN7WkjnAO9BdotdqdIOTWb6lh6GNe89gWOfpcyW1zA6V7WvcWB7onhgIbfbygdNuVBuaK0yflWCdgkgljkYfGje1w67bldoCIiAiIgIiICIiAiIgIiICIiAiIgIiICIiAiIgIiIC5HpXqr1bW/o4WDgSXOPtC62VwLP6Z8ldUuNu5qcOLXXOBhw4QwbtgCR3SWIioZJL4ASbE2G+wFytdy862qb6V563NYPccujZEfqqaeRpIc5sMQcNjgHzEvAPSyN3UVzTOCS89vJjYOBdeT8a77MIxiP1w1bJzmfUKeT8ozQHWwySRPxCzo3Fp2C/Jv3hb/kDTjXw2bUNjqWCwuRq5rec3YesLm7tzftHtt8lALi7vSOQNMWTKmzXSGnkPiVAwtvzCQdz67LdoZ2vaHMc1zTtDmkOaR0EbCvHSyeRc5qykOKmqJY+docTGeLDsPqUV61RcQyBp9mbZtbA2QbjLAcD+JYdh7F0rIGkXJtZYRVDA8/mpfopL8wDth6iUGyooXUUBERAREQEREBERARFjM46x8VO9zDZ5dFGHWBLNZMyPEAeUBxPUgyaLguWsuTtdI9tRINXKxmqdU1OtlDg04g4PABOKwGE3wngLHKGV6htwKiq/xM3+pWkeiEXlyfL9XyVNV/iJv3rueivLU1Tk5j6hxfJHI+IyHvntAa4F3ObOtflsorcEREBERBLI+wJ32BNue3IvNeUa18s7pHMc0TPfKS4OG1zsWy4F959S9C5w1WqpKmXlZTyuHHAbdtl52iBc9rdu8Db6l6xjq85TUNkqDgovOlJ/8AFTAe9OuZ5UdeebokLOplmfhXS8tuAip28jmvkPSJap34YQuVY8V3criXdbjf5rR8ifszfFj6X7Tycg5mjt2/NShTzd87oNuobPkpFmakwUVKFOAgBRAQBTgINiyDpAyjSWENQ8sH5qX6WO3MA7d1WXR8haeYzZtbTuYTs1sHds4ljto6iVxgBTAoPVWRc6aOrF6aeKTZctDrSN4sPdD1LK3XkJjy0hzSWuBuHNJaQegjctwyHpZynTWaZBPGPEqAXm3MJO+7Sor0ai5tkHTjQy2bUskp385Blh+80Yh1hb/k7KsFQzWQSxys8qN7XgdBtuQXSIiAiIgLC54H+iO9NS/5qJZpYPPM/wBDf6Wm/wAzGg5PlOWMEPMUDntHcvfG1z28Hb+VarWvJa6TZhD2s5b3cTY9h9SyeX6wbNjnC+1rSASLHlPUrCkEeqdNKx5ha8N1YILsRdsF7gE79q9PLDSld10LeDT/AGmT4ca4hlGeN8hMMbo48LQGvIJxbbnYeC7hoW8Gn+0yfDjUl6b6iIoCIiDXNINVgyfP9fBH954v2Arh9E684PkuxdHctDl1fS/V4aSGPlknv1MY75uC5bm3T6ybCB3xw/fkDB2OXXVF5Q47suOuZXWespZiaN8NMxnAtpAT+u8rnMDdrR0hbtpAq8T6l3lyvA4GoAH6jFpMW/g13uke0ptm8jTFYRCF+Xn2qIUFMAubqiApwFBrVUDUABTAKLWqfCgkso2U2FRwIJLKNh/uPmPmFOGKIjQUw3bt/euwaAaXua+W291PGDwEjj7zVyQR+w+xd20IUmDJz3/paqR3U1rGe1pRXQkRFAREQFgc+D/QZTzPgP8A9Eazy1/Pw/1fPxh+PGg8+1tTiPUrN0z8JZjdqy4OLO5wkg3udl1K6TZ1fJZLLc9Nqmx04brIy1uGxdUVLi3upS7cG3tZvNew2bfSMS8ru2hXwaf7TJ7ka4KJLi/Ou86EzfJhPPUyH9SNRW/oiKAiIg5RporfpKaPyIpJT9pwH4CtV0fMtIyR35u0h/u2OlPawK+0vVeOvlbfZHBHFwJaXfjVvmo3DT1L+aCYDi/Vwj4jlo092b5PhXumn51ymzQd5ey/PdsZJ7ZAsCzc7gB6yD8ispnPJeVo9I77zw0fDKxYHc8XDsH8Vyym8pdsfGEGqo1qg1qqsavL0i1qqNapmMVZkaCm1inEarNjU4jQUBGo6tXIiUwiVFqI1OI1ciBR1KC2EW/+eVehdGVLq8lUgtYuY+Q/blc4dhC4GY9h/ncF6VzepdXSUsX6OmhZ1iNoKkjIIiKKIiIC17P7wfUf3Xx2LYVr2f3g+o/uvjxoPNgOwcAqLrAl1yCRhcQSMTbWseiynlJbGJC12A9yHWOEuA2gHnWKqhK5glLHiEuLA/CcBcBctxbibcnSqhWV9+5bu5+fgvRWgzwS30z/AIca82GmfgEmB2rLsIfhOAuG9uLdfd616T0GeCW+mf8ADjUV0JERAQopJpQ1rnHc1pceAF0HnXPms1lfVu33qnMHBjsI7GLLZMGDJ8h8t0DP15ZT2RtWp1kwe7HclznuebgAXcSTtv0lbZlL6PJ8beVz5Db0cEUY7ZHrTq7TLLv8sI/XOMsOvMehjB1luM9r1b22N6z22+SqVrryyn/uOHU04R2NChbdwH7/AJrO0jWqvGxQYxXMbEE0carsjUY2K4YxUSMiVVsKrMjVZsaIoNhUwhV0I0wKi21SgY1d4Fjco5ZiiuO+f5LTu4nkUF1DAHPiYfzsrIxzkve1gA9a9KtFtnMvMGZDn1OWMnNdttPHJYd60MDpjYfZXqAKS9CIigIiIC17P8/1dUnmEZ/9zFsK1vSKbZMqz9RnxWIPKcle9zAwm4tsv4vLs9Z9avGZUf8AkppjM3V3MgiLHkh+3YHWsN55bbSsU3cOA9in1ey/R08zv3JZSq7KUhiEJN2NvhB8W5cTb77vX0Bej9Bnglvpn/DjXmcr0xoM8Et9M/4caDoSIiAsNnlV6rJ9ZJuIppQD9ZzC0dpCzK0/SvU4cmSsuBrpIo7m9rawPO7oaUHBqaPFI1vO4D1my3DOiQNipmcmDWHhJUSO91jFrGRI71DNxwuxXG7ubu+SzmkCTC5zNn0NO2McW0rG++4rVh01TLJn13Yx6c9Zt7o7z3R4naVWa1StbycFVYFmalWNquo2qixquYwqK8bVcsarbXMb3zmji4BSPy5Tt8e/mguRGTY1V2tWuS52sHeRuPS4ho9QurGfOiod3pawfUbt9ZulrTdHua0YnENHO4gDtWIrM6IGbGXkP1djfvH5XWnzTuebvc5x53Ek9qlBUsZSuzhmkuL4GnxWbLjpdvKxylup4W3c0c7gPWVFdB0L0ePLTDyQQzv9TBEPfXo5cK/4e6XFV10/kQMZfpklLv2a7qgIiICIiAtZ0leCqz0bfisWzLWdJXgqs9G34rEHksHdwCqB4tybujmd0cP53UhycAr+XJYbCyQyMxPsdUA4locCW4nbgSATbm5tyCxXpjQZ4Jb6Z/uRrzNdemdBnglvpn/DjQdCREQFzLTbWYI6MDCSZJzZwuLCINJtzjGLLppXHNKOurZoTTxOdFDG8XxwtLnOfckNLgdzWqwNIzenY2fHLsBxEmxsMXysbJpAyqySSpkjdia6Q4XWIBxzYxsPQLdSuat1XqdU+kmAbGIw5sUp3NAxHCCDud98rU8tBwjawh4c6QEgscDZrSBsI53di6c54cXL+cc+bFsq37du4cw3oK2TyuwKMVBM4HDFKd26KQ+wKszIVUd0E3Wwt9tlzdVD8sk8t3rspHTOO9zjxcVkWZr1Z/NgedNA32uVdmZ9Ud+oHGdh926DCItkjzEmO+amHXO72Rq6i0fHxqqMebDK72lqUNRUVvEWjmLxqqQ+bTNHtlV3Fo4pOWaqPAQM+TkpLc9S66dFo6oOU1Z4zxD2RK8h0f5NG+KZ3nVMn4bJRbkwKrU57oHmufU0ldgjzFyYP+lB86eqP7RXkOZ+TRuo6frEjvecUotW/wCHajtS1s3l1McY4RxB37RdcWnZk0scTnQwMZHCA6QxxtDWF5wtxEDlsB6luKiiIiAiIgLWdJXgqs9G34rFsy1nST4KrPRt+IxB5KCuhTTCPW4H6o3ZrMDsOzZYO3XG7oVoOTqV4/KBcxrHXOBrWs+oGtcA0cwOK52bSgs16a0GeCW+mf8ADjXmZemdBnglvpn/AA40HQkREFtlKbBDK/yY3kccJsuaP/gt8zrnw0sn1ixnrcL9gK53JKrCSkmcsNlyreIX2c7bhbbEeV7fkCshNIsFl6TuGjnkv91jv9YXpGHxk7yTxJKmaFIFO1BWYqzCrdpVVrkF01yrMerQPVRr0F8yVVmTrHiRVBIgyjJ1XZOsQ2ZVmTojMsqFcNqFhGVCrtqEVv2Y4uZncwY31lx+QW2LVtHzfoJH+VMR1NY35kraV5l6ERFAREQFrWkjwVWeiHxGrZVic68kuqqKppmEB8sRawnvcY2tv0XAQeQY6u0LosEZxuY/WFv0rMIPctdyNN9qvnZIqWkOdCAGNIOLCGHAXMcScW04mu3by1ZKbRrlNri38mkNiRcEOB6xcHqWSOQcukAGGUgbrsb+gMPN5BPWSd6qRFNLku0GMgXa83N7kEXBFwbEX2r0poM8Es9M/wByNcOqMwMqvc57qaXE9znuOHe5xJJsOkleh9F+b76PJsMMttY4uleGuDgwusA242Ehobe3LdRW2IiINVz+qbRws8qRzuprbfiWhSyrpGdGQG1GrcXvaWBzRhwkbSDtBHRzrUqrMWXxJmHz2Ob2gleoSWtPkWDy4/bGPqvd95wb+BbbNmjWN8RrvMkaew2KwdfmnXSSbIHWaxrbucxovtcd553FVGuKYFbFDo8rTv1LeMlz+qCr6HRnL488Y82N7vaQoNSDlOHLeIdGkXjzynzWMZ7bq+h0fUY3iV3nSkD9UBFc7D1OJR/uunw5oUTd0DD52J/vEq+gyTCzvIom+bEwdtkscoiDnd61zvNaXexX0OR6p3ewTdcbmj1my6mI1ERJY5xDmtWO/NBvnSRj2Eq9hzJqTvdC37T3Hsat8ESqsiSxptPmI/xpx9mMntLlkYMxoh30kx4YG/IrZmxKs2JSxWzfyeyGERx3whzj3RxEkm97rJK2ohYEdN1cqKIiICIiAqNX/wAt/mlVlTqB3DuCDWDCq/5My2/b+4be32K51Q27P4KGp6FUWLoBc23X2cFm8jC0f2j8lZalZLJzbM+0fkirpERQUatt28CrExrJSDYeCtSxBaGNWk8PdcQD7R+5ZQxqhNFu61Rj9SmqV7qU1SIsxEptUrvVKOqQWghURErsRKOqRVrqlHVK6ESmEaC1EKqtiVcRKcMUFFsaqNYp7KN+hBNANvUrhUYFWQEREBERAUsg2FTKBQWWqTVK61aatBaapXVO2w61HVqdoQRREQFRc2yrKBCCjgUj41cYVDCgtdUmqV1gTAgttUo6pXOFMKC3ESjqlcYUsgoasKOBVsKYUFHAo4FVwphQUsCYFVwpZBIwbVUULKK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2228" name="AutoShape 4" descr="data:image/jpeg;base64,/9j/4AAQSkZJRgABAQAAAQABAAD/2wCEAAkGBhQSERUUEhQVFRUWFBUYFBcVGBgYGBcXFBcXFRgUFxYXHCYeFxwkGRcUIC8gIycqLCwsFR4xNTAqNSYrLCkBCQoKDgwOGg8PGiwfHCQpKSosKSwpLCwpKSksLCwsKSkpLCwsLCkpLCwsKSwsKSkpKSkpKSksLCwsKSkpKSw2LP/AABEIAL8BBwMBIgACEQEDEQH/xAAcAAACAgMBAQAAAAAAAAAAAAAEBQMGAQIHAAj/xABBEAACAQIEAwYEAwYEBgIDAAABAhEAAwQSITEFQVEGEyJhcYEyQpGhscHRBxQjUuHwYnKS8RUWM4Ki0rLCJENT/8QAGQEAAwEBAQAAAAAAAAAAAAAAAQIDAAQF/8QAJBEAAgICAgICAwEBAAAAAAAAAAECEQMSITETQQRRIjJxYQX/2gAMAwEAAhEDEQA/AOpCszWtemgeaZmsTWC1Lcbx+1a0LS38q6n7be9G0uxW6KTwQdxxXF2tg3jX2aR/43PtVr4tZz2bg/wkj1Go+4qhcT4rPF7N0KUFxcuvMZSkn6J9K6GrSB5ipS7Lw5Rz5b1FW7tAHAMHcGFyuw5zCkgHTrWbEgxJ/GrT+NkhFSkuCKyRbaTHeCfWj0Pt/fSk+Ddg2wPoYpmtwcwR7fmJrkkiqDLOMZDIMem3vTD/AImXAEjXpzpMHB2I9jUguraTvj8pBPoDr6mJpV2PEsVnDahm5bDkOWgogvWqGVnkdQR0Oo+1aZq6UqKiD9omDe9gHFvVgyH2DCa4viOFXl3Q/Svoa5az22U8wRVSx3D8hA0YHyg0zdAbo44SV+JPtFZt4hOYYehrq74JG+JB9KDu9n8M26AH0ituLuihjGIwAVshHOD+VE4fHX1/6d8f6iKs97sHYb4SR6Gl17sAR8D/AFobJmtM3w3a3HoBILj/ALWplZ/aJc2v4UMP8Vs/oaQnspiU+Ez6EiprWIxtg6F/cBvxFbgFFitdt8BcP8TDID/hgH8qLXinDLpzKz2zBE6wJ+oqvntndKxesWLn+e3B+u32oB+IYRz4sKEnfumI+2lA1f4WX/lDCXJ7vGjyzZf6UNe/Zvd3t3rbj6UiXDYJtrt+10nxD7VBjOEbdzjFPrNs/UUyk/sw2vdjsSm6T6GaHbhd1PitsPagsDcx9o6XmceVzN9M1MF7VYtfjzH1AP4U9sztkOU7ERUTpRX/ADk3z20PqsVq3aSy3xWQP8prWCpfQBdEkCmdq1AioBj8KTMOp+tEjHWDtcj1EUHyYzkr1bqyHa4h969QBZ1nFcQt2xLuF9Tr7Dc0nxHasExZQueROg+m5rTDdmFnNcYsef8AUnWjw1q0IUD/ALdfq39ak3L+HMlKQrbCYm//ANRsi9Bp9hqfeibHZ20g8Wp8/wBBQmO7YW10UgnohBj1c+EUvvcUv3Y7tSFYaEHUnnqNY196yhY6xJd8ljLoG8KjNESRrG8eQ8qiuYtQCWIAG52A9TsKD4PwllDG5qTHhHIifM/c0m7WcYIw7ItuQ/hPVRvIUeYrSjTLLoS43i9t8VcyNKHY8pgbE8pG9aWjLE/nSbCXRPSrRhg7Ird2rqRpBE/eu7J8qU8SxV17OfxKM9kb2Hgj1pzbby+lK7SoWAYPbPnt+lOrGFBHhYH8ftXnyTKkNxFO4Hv/AFqLFqFst9P9qLuWGHI/j/Wk/GsxTKiEkzsCB7n8qk0PHsf9huMd9hcpPitMbZ9N1P8ApMe1ODvVD/Z1gbli/dW5p3iBgPNG5D0Y1fgmutdEeipLYFI+0mFyspGxn608F3eIkfb1qudpUZB3rsCogHykxt0kimrgWTFk1Klylp4inJhRFq+DzpCYWVXpWEtAbE1pnqQGlCbKK848prwNZmsYHOHVt0+oFDXez9lt1FMZr1YNlfv9jrR2kelAXuxB+Vz71b29Kwpo2w2yiXeyV5fhg/ahX4biU5N7Ga6MWrUgcxTKTNZzdb1waXFPuK2y223A/CuhPhkO4FBXuC2m3UUymG0c6xptodAfY1GuJUjcj1H6Vd8Z2OtNsINLr3YNflYim3QyaKznHIr+Fepve7EOPhYe9Yo2hrR0LiHao7IM7D2T25t/Sk963iMWI1K6gqhyqPX+tWTBdm7aaMC3kZjptuee/wBKa2gAIAAA5CNPYaCskkQpiDhHYdba/wAWCQZCjWNuZ56dKsmGthIVQAOm39frQnEe0NmyPG8tHwr4m+g29TFV272pu3mC2EyAn4jq3r0H3oOYeEWbiPE7dhc111VeU8z5D/eqiMXYuuzK6wWJHLc86Ls4QlsznMep1/Giv+F223RZ6xr9qm2RlLbgEOGsuI/ht9DRWD4MqrlTwiSQFOgnWibXZ1N4j1AP40YOCgbSPQkULZkiPD8NZdmEHkRU37mOdseq/pWRhLi/Dcb0aGH5GprGLM5XAB5EbH9D5Vt37HSQLigEQlSVIjQkx9waXNxdgcpAPiCz6iZH2p/iboUS23TmfKqj2iv5HtkqFzMD9CBr7UraNR5+I5MbYJPxSh8g4IH3y0T2l7ad2Dbw0O8GX3VI5gD4j9qS2eFPjLgPwWQYNw/MR8qT+NWZMHZtqqd2oCzE/F65tzNZOh0xf2T4qbls5mJIbVjuSQCSaP7T3gcHenXRf/kK3XhoWTbKgmNHgEk8gw3O+4oPtFadsLctBSHYCAdjDAwDsarGSFOU8WVnICbddqX23xFswpcehmnN/DshyupU9CIP33qP3qlIspVwM+HceuZFOblrPWmdntI/MA1WEYqNNKkGMI5D1pHASi2XO1ttAC8rPvRWG7S2H2uLPQmqJfvK059o+lDYbh1siS3pQ0DqvZ1a3iVOxB963FyqDhcQAAFb71Ddx+LtsSlyRyDUujBR0XNXprnuH7d3wPHaDDmRIpjY/aHaOjqyUNWbVlwFeNI7HazDPtdHvpTC1j1b4WB9CKFAphTGo9qx31YFysA3zVnNWmatS1ExuWFZqHNXqIQnH9sLVslU/iMNPD8M/wCbn96S4jjWJvmJyL0TT/y3+kUXw/swF1ePc07w2BQbS3poPrQbbBf0IOH9myx19/6mrFhuHpaEKJPMj8BR9uxp0HQfmedTC100pRWBJhCaNs4YCpVSpkSigJGEStwKzFephjzUq45cVELQS4Eqq8yNYphirhCnLGblOutLsevdWXf4rmUwdzJEAAesUtWGhVf4uQx0JOXMrt8CqSRI6nT/AGr2E7OfvOV7uYIGza6Nc3Gv8q7f0prw3g8qhvLqo+A+pIzdd9qcE9PtrQUeTEaWFVQoACgQABoB0AoTF2gokNA5xy9Aaz/xMBMzqUJYhVYjMQPIbHypHxzFtKsWGphLY3J6DqfUfQa07xv2JKaJbtpWYEHWCFV//UmCfMHkK1wjPbR+8csSTlthcyRsqgHxD1MClFy4bf8AEviTHhAg5R/IoO5PlqemlF8LxbZHu3biKo17toIQDYH5s3pz2pJ4+OHQI5HVPoavwNL1sZlCkjVfiSfKfxFVfjH7P+duV9BnT3HxD71a+H8fDqC6NbPnrHSY+H05U1S4CJBBHlRTaHTXo4pxDgVy0JZZEkEpqvKCf5eeh6UrNdq4hcw7PkeA0HxDSI1gkeX5VyjtPdtDELo3c54crlFwrImORaJgn3qsZP2NF7MruKvZtBtWIGgqTGC33r91m7rMcmeM2XlmjSa1sqGmNKE3TTOqKtAXfENoTvVi4Zje8WG3G9KbmGVWETtrU2AaLunOq/sickM8L4XdeUz9aluW1bdQfaoLhyupJ30NHZBpFK0IwC5wq0flHtWg4Mo1S4y+9MbuH6UJeeBQ5NbJ7Pfp8F8/9wmhf+er1tirBWg7jSo34gQD6VWLrSSfOiopjxjfZesP+0ND8aMPTWmWH7Y4dvnj10rmFeo+NDeNHYLXFbbfC6n0Ir1chViNiR6V6h4xfEfRdjAgcteu9G27MVpYxCtsfbn9DrRKrXPRy0eC1sFrYLW6rTJBMotbisTArC6+n40Q0Z32+v6VFicSLazBPIBRJJPQCtL+NAbIvieJyg7D+Y9BQ+cp8RDXOZAMDNsFXU+Ubn8ClYeicAgydXOwHLyH61Naw+uZtT9h6frQyXCks4ERLa+JQOp+E+YG0jVjReGxC3FDIwYHmD/celM01/DJm5HTehcdxDutFUu2shdSNOQ58vrXuJcQ7pCVVnI3yCT00HQVWr/FVMPhrrPec5RaiQY3zK3/AEwObA8+Z3lKWnXYSTidy1dKE3SbjHKAniiNTmtNIgcz4T50Mlh7DO16wMShHxW8xZEGsd05JAnUkE+u0b3bCWA13GZ+9bUXrZ0Omlu3Gqj/AAsIPOa2wouqP3q+RcUIYAdQbaTMyIR22kyPKufZ+w0LcFikIOINxAUkracswtqeQJ8Wbz13gCp7VsXG73EKcOuhshl8A553fkeinLHrUotW8YxL2cskG005bwUbO+msnUBprHFOF4mFTP8AvFnNLW2IS64XZC2zjykHTaqyuSsRKKZBhccWErLW8xyk+HOB8w5wfP60x4Mz3rudWK21PiK7MR/+peoHzN7dYXfugxNwW7Fu7hwNcSSMgAPyKm2c/wAwiBrRnHeJpYt9xZhFVYaNAigfCPPqaZSlJJMCxpO0LO03FbVtrjpovzGdzMkL5E/WOgrll7H99cZnbKIOUdTMx79am7ScbN9oXS2uw6/4j/f50lJrohH7OmEKRb+yPA0xN7urjRmVghB2aPCfPXlQHFOGXMJeazcgMvTUEHUEeRpFZvsplSQeoMUVd4o7mbhLmAJYkmBsJptUPz0FnEFvwozCYbZudKbGLUHUH8aaYbHIfm9qf0JIIuWA5ljtt5UwVwPOKHwsDWa2DbnrS0Iwi5iBp96ExImt3StbgE71qMhVi7Eilj4A09vLQxSt0UTErWCK0K06axOtQ3MOK1jbCqKxRxwwr1GxtkdPu40JcZA4DfEFY5QQ+xDEFYBDdDvrtTvB8WvKBBDTPhJGaATqFY6jSfCx9Kr+M4ZZvsGug6KQGWZXWRMctW5aeVQWOH3rLBrNzOoYEqCPEJ/lJKn1BmpLWUTiovmF7SKTDqQecTI9VMMPpTS1j0YSrA+mp9I3qoY7EMYmy72yAwIUMykyYy79NQfLehLOJVwWRpCuQDJnTWJOshWiptUGi+rrq3svTzPU/hUa4sOSqkiAJaOs/CToToevLrVfwGPcsFdiVkHXmJgg9RrR2K4sAxSQDGk6CehI+Eb/AE3G9aKvlm6C7t4J4bY1PxHcmNySd/MnQT7HdLluyC7tJA+IaqCw0VNZYnTUanyGgU3cQiibhjUeA5QzEBoMkwqwZzfCBMabrUxT4lvCsjXKPhQLzYTJyzuxGvQyEHfDDav0Qlkr+k/FuIviDkBZZIyBdTI1zEjTMBqNYGpGgzE/BXUsKtmyIZxmJYw9wxBeCZC/c8o3razYFsMlohrxXxM2uWdRImQJ1iZO7EmknEOIwO4u2ka6YOecyAEx3rn4kj/Y1DNnv8IdD48b/Z9ht/i9y0TbNsXLraq1udADGZl3tqJ5TtA1qTGYfDvbD3jNwADvbXhdmMCAF+Iz8pBqOxg1wttnFw3S2XMW1ZzEL3bLJ9F19edYtW1uXDdxE2rs+ETlKgSJUnw3CQTJM9NIrnoo5NmH4diLVwXT/wDmIoyrJy3EHOFOhJ2ka6UHhVt4u80EYdVYRZOhd1M57ts+Ewdl350ww967cYESbSklMghn5C4UBkrqdBvvEVnF37OKbIbefIDnuSUZT8qgxM7kg6CBU3jXo232BY3HviGCEA2rVz+JiLKsSSvyp8yCfiKzWcTNy6lrD3jeJXNmaCLC7d4WHxHeFOs71LZ4diMOvdYO4jjLpbvQroDpmDD4gDv+BNMbeGTh+HPz3XOZ2O7ufmPRRyHIes0kYtP/AAPBpxni37taW2rFrmUAFjLAARnY9T/e1ci7U8fLE2kOnzt1PSfX7027RcWd3ZEabrgkkmIETA8zsB5jyqmcRw4GW4ghHG2+V1ADoT66jyYV0wiPBc2yFbg2IrBw4IlT7VGDWRVy9GpQjevUQGkAef8AcVlsPWsFgtbW0kgVu1qp7S5FLcztWC3webHFGhTtRdnj7DelLJrXorA1RZBxpDuY+9TLfVhIINVSpbJk76bn0FYVwLKSI86heaSWuIMOf11olOLdR9KxtWH7etQtvrWFxa8m/KK8borGNgulZrVTXqxg7h3aq4mjQ489G+u32q0cP7Q2bhEtkY/zeGf+7Zvf6Uv4J+z9rzm7iX8JYmEaTcJMyW+Uff0pDx7gj4S6UMlDrbbky9DyzDmK86PycOSbxxf5IaWFpWdRt411Ag5h7A/XY/ag2VBdcrI73xsCIhlhSRpzBXrqDrXOMBx27a+ByB/Luv8ApO3tFWTh3bgbXUj/ABJqPUruPvXRq0QkmWdbhAkbwfr/AL1DexYOJcEiWylRzIjcdef0qDD8StuCbbKw30Oo8iNxtzoLtTZW5hkvJ8SeGecKxQ/Qj7UVHZNCJFgZgyZHUOn8rcvNTuh8x96a8CxtmyndhSo3LEanycyZ56jSOQrmHDe1ty3Afxr5nxf6v1q2cO41bvDwNrzU6N9OftQ2nGOt8AcKdltx3Zi1ePe2mNq4de8tn4j/AIhs32NJMPbvcPDm9a75WkveSWJ5+NTqB9hW+Exr2zKkjqOR9RVgwPaFW0uDKeo2/pScMZSKxwbCpdU4nvUtvJZbaxltiPhYHckbnTyqMcY/eIW4mXDgk5lBKOwO5O6pz216xNP+MdjcPiAWT+GxHx24hv8AMuzfY+dAWbt7Byt60Gtf/wBbIJAA2DJuo+1PfoWS9o1xOIIATC3BIEuxIK2wdstzUyeQMxvoN4b+SyolWDkZbKIP4lxz0uDR5YySSR1FYxuOtAG7h2VR8TsBmQ9AyfM5MCBr9pccGwDAHGYyBcCeFToLKbkAa+I8/p1k2aPKszw7AjB2zfxDB77gZiOXS0nkPudaoHa3tawLOT4m0ReQ846D71J2z7TtfuwDCKCAOk8z5x9K59xXEZ2/ykjXf1/v86ZQvllIq2Q3sbmgkeKSWadWnqKmVw4yiSNyPTnFB2ACy5vhzDNHSdftNdz4f+zTAqxnD5lHws7uSfbPG0chTSaiVlSOJtw4xIBj00qA2GB2r6MXsfgwI/d7cR05dJpfhuxGDJYNh1mBpLxGZhIUnw7bjeaXyC7nA6znrulzsHhueFs/+X/vS1exmDFwxh7RbUAZiV6fAbhE0PKkMpWcfsJmMfWvYjEHNpsK7zf7M4RpAwtkmBIVVTQ6bgDzqt8a/ZxhXUi2jYe58plmU+UEkR6QdedNHJt6A5xT5OUpiBOo+n6GpCEbYj8P6VjH8Pezca3cEMpg/qOoO4NDRVOB6sluYYitXXKvmfwH9axbYzAra7ekkRp5UQ8g4rNE2cLPX3qYcJYmlc0hqAJrdLh5T7U3scD/AJjR1rAouwqbzJFFibF+Bs3GGu3nWKblor1QeSTKrFFHSMMy2lFu2M0bKDP+onb3pZxnsm+My97dCAGQqLmjQjmQKd4DBQAB99z5ms8bxF+zbU4ewbzEwdzlHUgamuf4v/Ohhfkk7kcU88sktYcIqb/soUDw4h5/xICPsRVd4/2PvYVc7Q9vm6TpOgzKdV5a7V1vh3fNaVr6C3cI8SgyB0+3KoOMYbNYuqwkNbcR6qRXqVxwc28k6Zw0XIMjfrz+tEniTm0LWdu7EwswPESxmN9STrS5GqQUDoo3BYbGRUlvGQeYPUf3pUIrJbrQoxaOFdsHSBc/iL1nxD35+/1q48M4vbvD+GwJ5qdGHt+dck7voYqW1inQg66bEaEeYNTljT6JuCfR27C4xkMqSPLl9Kc4XjIb4vCevL+lcj4J28ZYW74x12cfk1Xfh/FLd4TbYHqOY9RuKm04k2nEtFrs5hzcF/u1BBzCDCluVwoPCWGsNE1U/wBpHaMiwwtnSVUHrJ3+k02OKYWyoJAJE1yntnx7vros29UVtY+Zv0FPHkaP5FavYgkzJnfepO9zSSZJ3n+9ahfDvDEqQAYYkaAnlPXyqKasXoLu2kYbFTG41HuDX0XwDFd5hrDzOazbM+ZUE/ea+brd/rrXZOxXbPC28BYW9eS2yBlKsTMBmjl/LFSmgSsvhNYNKz2pw0A954SAQ2V8pB2M5YouzxS02q3EPSGFSJXYq4/xc2j0A1n10/v0pDxPjdsLI+I8uZPXy9ad9oMOLrLkyOCCriVkc1O/WaoPG+A3rM+ElOTDWBvBFQ98no4owcCw8I7RqWbNcNskgnYgwAIk+YppiuJ23RovK0jwBoBU8o2MVy2ziZ2aaOwNyda6PM16IP4UW+GWHtHwxMVhnbKpuoGKEbypkgEbqROh8udczxnDmtmGUqehq/23oxcMrcgfXWk89PopH4zXs5ZbtkSeew9TTfh3CgoltSeVXTF9l7Nwjww06FdDJ8udYHYYof4rOByKgaeoOh9jT+V5Ojfjj/Yr16yE0AEEAqfI/mDI9RQly7rRvFuHCyZGIt3VzlRGjKSJIZTtsOf40uub0lUVhJSVk63YFam/QN69Q4xJrUO5B16/XqAe/XqOptj6BwN1WUEcwP7mjlIqq9ksVnw1pjv3ag+qjKfuKsaNt5EV0wla5PGnBJ0idloDiS+E0aWkH0oPiDjKaqjNJHAsVwu4rvCGFuOs/wCViNOtEjs7iYDd00HYgqfrrpV7XA27pcOpYBjnKkAn5oZjook6CZO9PcNiEyqqrCrlUDdgZHKYAUc5/qljPKzkdzhF9QSbVwAbnKSN43Gm9C12c4Rjmi45QkbwpAH8uVRIIBJB113FIu0HZq1ePiY5yJtuoAAA5HUZhvvrqdemRlk+zmtZVqK4twl8O+V41kqRzAMTG496DBrFezYgHcf36VPhcTctsDbY6bQSCPQ7ioBXooGLPiO3V17PckhSxhnIIIG2sae4FEcP4NaCgplY/wA+5PWDyql4ozE9KlwGJdDmtsVI5gx9evvSuHHAHDgvPFeCK9oBxAA8IB+HeT6nn7VR8ZwsqTl1UGP761YE7Uswi8J6kaH7afhRdvD27iAJpmMZiIj8tqmnKHYItopBUjcEVLZuwRIzAHVSYkcxI1E10LjvD0t2UsICxYbHWOeaRsemk+wpDd7DtEqxHUMJg+qnb2plli+x9vsat26tNaKAXLeaJDeNFA+VIEge2kV49ssPasqi57pAj4cokkndtRE9OVVu72SxI+QEdQwj7wRQ+P4DctZc2UhuamY3308j9K2sGTUYemO8DxW3cxAcLkDQPHBCxuZ6R5VYMXh0vx3bkdTqM3lAO3rXPv3gK6jXKNGjeDoRrpP50ywXESp0Yxy8/Op5Mdco7sM01TDcb2dyPmzRr4Qv5zR+Gw8CoDiw2pNSfvYrnk2zpoO7wRU1rEedJmxlR/vpFJrYS2cO4kq3FLctfennEuOA28oPxmPQc65fd4mQ0jkKKXjJOWeQ/E10RTjDg8+Ud83+D3iPZyxeXYA8iuhFVjjPB7lkaeJRzG/uKsuC4gCN6OLhhB1qCm49ndr9HKXvToKksWutXfH9l7TnMoyt5fpVZ4pwS7b2EjyrqWSMuES1a5YrvOJr1CsDOteroUUT3Otfs3xk4fKfkuMPZob8zV7s3K5d2SFzDu3hzW2EsV2BXmJjXWOhner3b4n4cwBjlIIP0P47UkOzgyfsNruLjfpSfFYgMy52ygHMBMFsuuvRfxpcvFLjMSVDKDprABBKxoDmgg6b1Ff4hLAgRBBYHMCWkwQSuuoHlVCbdk38HvGINoZyS2upOzaaryA11EH33w+MVVOTKi5jqF6GT4N/U8vKk2Gwdu6ylLZAzNBiFEwSROp2A00FPMJhgrNMaxpJ8O3tPxGeWm+tYVheUk5UUJ4tQBurxLaRMwQTMiJHQh4viQzspBVFhVYhcrGd1eTz0iJ3qS9xZLRFssF8I8bQA0CMiz5KJHQih7gAOaZV9oHxeEtvEGQD5Eg1glV7ZcLLr3u7KkyN8ucfUBX57dapE12DF2RHiiFtw0CBAUyI5Aztyrka4LpWnJR7O/42CWVPX0aBq3DVo9lhuK1BoJp9BnhlB01R6/yqWzYMSpqC6ZrezfjTaixVBtE7Fl1ZdOvL61LhscUMoxX02PqNj716xxErpuDy3BqR0svqJQ+W30/2pSLX2NsF2jIILqCf5l0PuNvpFPl7R2HXZkfTUMdfv+tUS5g3XUHMOo/So0xhG/8AWskruhJY9jrdi8lyyjDKSY2jcb7bc9PMVSO23FA13Ip0t6HzfmPb9aSYfijo2a27KeoMVBfGfefXegopOwQx6vkEtiST/v61PY1Ykfb9K0NuBG/97ip7SgDXfz/JhTvk6Nq5QbZvDaf1oktS0OQR/wDbb6/rU1y+0cx7Zgfca1zvFzwdEc6rkJa6KGuX6XXr7a6/lr70EWNMsIfLfRZMNcYIWNnvELb6yIG0ihsRiBIKqyLtB5Ebifp9ak4JiXRBlYiT9aE4zxd7jsGMgMY8jsT7xTaJ8HOpPexlhMaRzp7heKVRLGNI3pth8b0Nc+TE0dkcll2XFzWt5gardjHkUemPmoa0UsxjOF231Kia9U6XZr1OpNewapk/D7r4f4G+LdTt6jofOnN/ipYaAwYzdJnWYMsPLz10qrtiCza0+4YdK7Yp0eNkfNkjYsqpKqbj7aMVUDroCDoBoM3PWg7eKOU98O710FsMwOoIOmoII15bU+t2xERUhwojYVSibkK8HxJ1a2EyC2D43uBh4T4iFmCANTrpMetN8HiUuywYEF2CxB1UTOnnGvpS/E2BQB7202ezHmDMHXy8hHpQaFUlY57QrbCDvIXNcGXcief1B+nvUT4kWrImAqggfKFick7xrmGn82g5UrxqviGV7gyBQRatqTCzoWJ6kAD0AoF+GPBGdspj5iRoZ2/vamofZWK+0HF72IMKcqD5NYYwJJnfWYkA60jF8po6+4q6NwkKug3oC7ghqCKWcFLs6sHzZYX+AgS6rbEVrcwYPKmOI4Gh2EenU86XXOH3rfw+NfLX7GoPC10z14f9THk4yRITgPOoMTbCiOZrZuJNtAHtr9624fhu9ua7DUz+FNGEu5C5/kYVCsSGnAuzzXFJK6QIPvyI0n70Dj8GqOwtsSFgE8sx+VY3/pViw3Eu4uKugRiFfaBPwn25noaGwnDgxLAfw1JFkdddbh8z+XkKolcjyFOk2xB3jodZFbG8rfEAfxpx+6K4LAeGYGnxRoSOo3rF3s8pGkqfLUfT9KOpm0uxI+EHyt7H9ahLsu4o+9wm6kkLmA5rr9t6EF6gMmaC/Nbi50NYNlT5VE9ojzohpBCXY8vT9Nq9euiNI16Fh9qEF2ts9ajaml0/351ERUzIK17uiOhhw7GqqwTFL8S2Z2PUmsZalS1IocLkCSTsHIryXSNjU72oqM26PY1hdjH9aOt4qk4EVst4ipSxJ9DxmyxWcdXqS2cXNerneMusharAim+AOoilVkinvB7Os129HizY6szFFBTWtu1RCrQs52wC9aqAWabG2KGezRTsWwK9Zmou6IEb0x7sVr3NUNYraxNRHD+hp1+6VsMD5UaNsIf+Hg8qiucKjl9NPtVjXBxtWThJoUbcovEeCo+rKJ+hoHB8LNlpWSCQddxE7HbnV9xXDBEHepuC9mA7Zm+FeR60rReOV1RznimEMHOGWdgRH3O9T8Pd2w2RBrnFsEfKralj99fOuj8V4OCCIBHQwRVffs4LJLW/DmGq7qeY05e1ZIZZ10wPDcOUAQPAoEeg0n1rGJw0Dyk/rRa44IuVxlOwI1XXn1+1YxoGw5RP2/Kixdm2L7wKqAOs+tD4rhVq7GcCf5tm9JG/vTCwd3KgheQMUObcnw7E/alHTK3i+yzrJtsG8joT6HY/alWIsvbMXFZT0YR9OvtV8uDxQs7ddIqPEhXGS4JjrrQossj9lCYg71G1npVnxHZZHBNpipG4Oq/rSPH8NuWDDx5EGQfz+1DotGSfQBJFZFypJrQ26I5kXKmGIB3HuNDQpWsBq1I1BJI/3rRhUees5qNAoz/f1rRjoa2JrR9qwyIwa9WKzW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3250" name="Picture 2" descr="C:\_RESPALDOS2009\CURSOS DCI UMAG\INTERFAZ DE USUARIOS\VARIOS\TIFLOTECNOLOGIA\Reloj Pulsera.jpg"/>
          <p:cNvPicPr>
            <a:picLocks noChangeAspect="1" noChangeArrowheads="1"/>
          </p:cNvPicPr>
          <p:nvPr/>
        </p:nvPicPr>
        <p:blipFill>
          <a:blip r:embed="rId3" cstate="print"/>
          <a:srcRect/>
          <a:stretch>
            <a:fillRect/>
          </a:stretch>
        </p:blipFill>
        <p:spPr bwMode="auto">
          <a:xfrm>
            <a:off x="971600" y="1916832"/>
            <a:ext cx="2124075" cy="2152650"/>
          </a:xfrm>
          <a:prstGeom prst="rect">
            <a:avLst/>
          </a:prstGeom>
          <a:noFill/>
        </p:spPr>
      </p:pic>
      <p:pic>
        <p:nvPicPr>
          <p:cNvPr id="53251" name="Picture 3" descr="C:\_RESPALDOS2009\CURSOS DCI UMAG\INTERFAZ DE USUARIOS\VARIOS\TIFLOTECNOLOGIA\PDA.jpg"/>
          <p:cNvPicPr>
            <a:picLocks noChangeAspect="1" noChangeArrowheads="1"/>
          </p:cNvPicPr>
          <p:nvPr/>
        </p:nvPicPr>
        <p:blipFill>
          <a:blip r:embed="rId4" cstate="print"/>
          <a:srcRect/>
          <a:stretch>
            <a:fillRect/>
          </a:stretch>
        </p:blipFill>
        <p:spPr bwMode="auto">
          <a:xfrm>
            <a:off x="1187624" y="4437112"/>
            <a:ext cx="2886075" cy="1581150"/>
          </a:xfrm>
          <a:prstGeom prst="rect">
            <a:avLst/>
          </a:prstGeom>
          <a:noFill/>
        </p:spPr>
      </p:pic>
      <p:pic>
        <p:nvPicPr>
          <p:cNvPr id="53252" name="Picture 4" descr="C:\_RESPALDOS2009\CURSOS DCI UMAG\INTERFAZ DE USUARIOS\VARIOS\TIFLOTECNOLOGIA\imagesCAXAJZMF.jpg"/>
          <p:cNvPicPr>
            <a:picLocks noChangeAspect="1" noChangeArrowheads="1"/>
          </p:cNvPicPr>
          <p:nvPr/>
        </p:nvPicPr>
        <p:blipFill>
          <a:blip r:embed="rId5" cstate="print"/>
          <a:srcRect/>
          <a:stretch>
            <a:fillRect/>
          </a:stretch>
        </p:blipFill>
        <p:spPr bwMode="auto">
          <a:xfrm>
            <a:off x="5004048" y="4365104"/>
            <a:ext cx="2486025" cy="1838325"/>
          </a:xfrm>
          <a:prstGeom prst="rect">
            <a:avLst/>
          </a:prstGeom>
          <a:noFill/>
        </p:spPr>
      </p:pic>
      <p:pic>
        <p:nvPicPr>
          <p:cNvPr id="53253" name="Picture 5" descr="C:\_RESPALDOS2009\CURSOS DCI UMAG\INTERFAZ DE USUARIOS\VARIOS\TIFLOTECNOLOGIA\teclado2.jpg"/>
          <p:cNvPicPr>
            <a:picLocks noChangeAspect="1" noChangeArrowheads="1"/>
          </p:cNvPicPr>
          <p:nvPr/>
        </p:nvPicPr>
        <p:blipFill>
          <a:blip r:embed="rId6" cstate="print"/>
          <a:srcRect/>
          <a:stretch>
            <a:fillRect/>
          </a:stretch>
        </p:blipFill>
        <p:spPr bwMode="auto">
          <a:xfrm>
            <a:off x="3779912" y="2204864"/>
            <a:ext cx="2619375" cy="1743075"/>
          </a:xfrm>
          <a:prstGeom prst="rect">
            <a:avLst/>
          </a:prstGeom>
          <a:noFill/>
        </p:spPr>
      </p:pic>
      <p:pic>
        <p:nvPicPr>
          <p:cNvPr id="53254" name="Picture 6" descr="C:\_RESPALDOS2009\CURSOS DCI UMAG\INTERFAZ DE USUARIOS\VARIOS\TIFLOTECNOLOGIA\Silicon Touch.jpg"/>
          <p:cNvPicPr>
            <a:picLocks noChangeAspect="1" noChangeArrowheads="1"/>
          </p:cNvPicPr>
          <p:nvPr/>
        </p:nvPicPr>
        <p:blipFill>
          <a:blip r:embed="rId7" cstate="print"/>
          <a:srcRect/>
          <a:stretch>
            <a:fillRect/>
          </a:stretch>
        </p:blipFill>
        <p:spPr bwMode="auto">
          <a:xfrm>
            <a:off x="6660232" y="1988840"/>
            <a:ext cx="1990725" cy="22955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11</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Futuristas?</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4" name="AutoShape 4"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6" name="AutoShape 6"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2" name="AutoShape 12" descr="data:image/jpeg;base64,/9j/4AAQSkZJRgABAQAAAQABAAD/2wCEAAkGBhMSEBAQEhAUFBQVGBUUFQ8TFBQUFBUPFRQVFRQSEhQXHCYeFxkjGRIUHy8gIyopLCwsFR4xNTAqNSYrLCkBCQoKDAwNFAwMDTUYFBgpKS4pNik2KSkqKSkpLCk1KS02NSkpLikuLisuNTU1NSopKSkpNik1NSkpKSkpNikpKf/AABEIALAAsAMBIgACEQEDEQH/xAAbAAEAAQUBAAAAAAAAAAAAAAAABQIDBAYHAf/EAEEQAAEDAQUEBwQHBgcBAAAAAAEAAgMRBAUSITEGQVGRIlJhcYGhwQcyYrETFHKCotHhI0Jjc5LwJENEU7Kz8TP/xAAVAQEBAAAAAAAAAAAAAAAAAAAAAf/EABURAQEAAAAAAAAAAAAAAAAAAAAB/9oADAMBAAIRAxEAPwDuCIiAiIgIo213mWPc0UyVkX4eqEEwiimX5UgYNctVnm1AILyLG+vt4+RXptzOPzQZCKwLazivRa2n94ILyK19aZ1hzCqEzeIQVoqfpBxXocOKD1EqiAiIgIiICIiAiIg1a32msz2jM4qagZ0rv7FYnkDGve7INBc48GtFSeQVFrja6UuEpBDq4Q4a14bli7QTYbHbHcIZfNtPVEe7MX9FbWMmgJLMZbmCDiaRXI+C21y5d7Eo6WCI9aaU8iB6LqLkVZhmcXEEZblexJVUkoKg5egqhVhBUAlBwHJAvUFP0Y6o5BAB1fIL0oEF2zncr6sWdX0BERAREQEREBCiomNGuPYfkg055kx1xNLa6EZ9yiNtp8N224/w6c3BS7pD1cuII50Wte02bDdNq+LA3m79ERV7G46XdZO0yu/G5dGWh+ymKl32L+UTzc4+q3xqK9IXiqKowdqAFcVkOAIq4Cug3lXqD+/0QKqqq8B7AgKD1eIiC9Zt6vqzZhqryAiIgIiICIiArFudSKQ/Cfkr6xL2P7GTu9Qg1YnJaV7YJ6XWR1pWjwDSVujiue+2yalis7etK48mgeqDdvZxFhsVjHCCPzAPqtvatb2Khw2aBvCGEfgatkCCpxUVfluMbKjs5VzUmSoTaEVACDOks4e6KQYshWgNGmo35/msx1pAOH96gJGWQNeeh5LCuaasDeLQR4jReWa3RSPrXplor0XUGHMipFKguPFQSZTesKxuJc44MIBc2ppU0NN2dKiuazDuVFSqa1eNaqkF2DerqtwDJXEBERAREQEREBYN9OpC7w+azlG3+f2P3gg1qTUd/oVzP24yH6OxM4mQ07agei6W7cuY+2AY7VdsXHDl9qUgfNB1zZ+OjKcAwcmqXBUfdA6Lu9Z9UAlRN9CoClCVG3qMkFvZ6WhezuI+RUrabNiAo4tIzDm0rpQ6qCu44ZWnjkfFTF6sLoZGtrUimWtN/kguWSVlC1jw4jWjg413krJaVq933ZSeJ8eQbXHTQtpSnNbMDmEF6qKkKqqIyIfdCrVMegVSKIiICIiAiIgKK2id+zb9r0KlVD7S+4zv9EGvO3ePoua+0RuO+brj/k/9mJdIC55tK3FtHYG9VrDyYT6IOuXV7h7ysyqxbt/+Y8fmsiqD0lYV4DJZgWHbkGB/74qdhkxNaeIBUI1SFjnDYhXcS38kGcAvCsa1yOwgs4iudMl44POBwIIpnprnUjX+wiJAFelyjbzvQQRhxFamg79VrFsvySXfhHAfmiuis0C9UFseSYHEkmrzqa7gp1AREQEREBERAUJtM7KMd5U2tc2rkoWZgZanTM0QQ659aW49qG/BGTyiI9V0FgOVdVz+6entLbna4I3iv9DfUoOt2LKNvcr1VagyY3uCqqguDRYdsWWSo+8Jg0VJogsNKyrA8YnsNCCAaHkfRadbtsGhxZE0vd2ac1c2bvSY2thlcAHAtDBuJzGfgoN7kApmAQN1K+SQyg1FKU3aeXgeS9cKgg6HLwKxrFAWnPeKHvG/IAa4t29UW7+gx2eQb20ePunPyqtQj0W+loNWnQgg9xFFoTmlpLTq0kHvBopRvWyI/wAMO1zvRTSiNlR/hY+3EfxFS6oIiICIiAiIgLVtoJ2SyDC8OwihwmtHVrQrYLydSGU/A7/iVxCDaKWFzyzD0iC4EVBIyB7DRBu5tzWvwEmop46U+fkVHWTZiKK3Wm3RveTaGisbgKNJIcaHfmAoaPbRrj+1swJ6zHUPI/mpey7X2YgAucymXSaaUHaKoN0bkB3D5L0PAzJUBadrocJLHFw61CAe4laveW1EkmTTQeNP1QbleW0scYIBqeAWnXjeck9Q53R6rcue8qNjqTUmqyWhRSCEN0FFktlwOY/quB5FY+NevkBCDqMclQDxAPNeCcVw+HjSqj9m7V9JZojvAwnvGSypbO0Ox1IJ1FaA03lVGWFBybJyTWt8he1kFWuyzke4gFzRuYK78z3KbaVnWF2oQX4YQxoa0UAFABwVaIgIiICIiAiIgj9oH0ss5+By4NK1dw2wfSxT/Zp5rij2oMXAvHRq/gXjmqC7ZRRn3j8grgXtni6DfvfP9FfbAivI3K46WirbAvGWCSUlsbcXE6NHe5Bgy22m9LJJJKaRty/3Dk3w4+Cl4ti6dKU4z1f3B4b/ABUgyxYcgKIJvYqPAx0RcXUOKpyzOtBwU5eDBhxF4YBq51MNDlR1eOS1q47UGTsYSAX1AbXM5VyC2WSyNAlIYHF5xuacw5wAGhqNGjkERU20gFzOk57Gh5aAcwa0DSciSWkUrwWdd81cJILcQBwu1FRoabxVRVmnmcWkswtrmNOjQGuee85cQpJhzFNeColkREBERAREQEREGv7dvpYZju6NTwFdSuRNAdm1wd3EH5LvjmgihFRwKg7w2GsMxJfZYw7rsH0bubKIOP8A1deGzro1q9lkesFqmj+F+GZv4ul5qGtWwFtZ7ohnHwuMTv6XVHmggLPZui3u9SvSKvbExrnyO92JgxPPaQNB2mgW1XdsLaJQ0Sn6uwChALXzHiGn3WDtzK3O5dnoLI0tgjDa+889J7zxe85uKg55YNlrRWs1kmP8Npiw/edjqfJbJZ7vnADW2NzBpm+FoHgHFbiio1kXHO7URM73Of5AD5rAkuiJrwya0ueXaNiaImVH7pdma+O5bPfVoLIJHDdT5hao3DK6PpNaBU1cadKlB0RqcyfBBJWKKzsDo44mtDhm9jSX1GYJeaudmAsO3X3aGgiGxSSu3EhzWngdFsF0wxxg0kDnHUnLwCk0HN7M++Zn9KFsLK6UaMu8klbrcd2viYTK7E86kaDsCk1YntrG6u8BmUF9UvkDRUkAcSaKGtF8Odkzojjq78gsQ55klx4k1QTMl7MGlXdwy5lYst8OOTQB26qOBxGgBceq0Vp38PFZDLomdvbGO3pO5DJBXZbU7GDUuPDUkKdUdd9yiI4jI5zuJNByCkUBERAREQEREBERAREQYl62MywyRggEjInTEMxXsqueCI0dHLHge1xDo3UOeVCOIO4rpyir72cjtIqXOY4ZCRmGtNwIcCCEGjyQFsUj2Pex2TQWuOhcB7py360UvY70mDQ0PNBkKn5q7FsPM11DamPjOofCceWeWF4bXtos9mx9P9TJ3AMHooMN1uldq8qj6yBkXZ9UZnkM1LxbJwjN7pJPtPNOTaKTs1hjjFI42t+yAOZVEBBYpX+7HhHWk6P4dT5KRguEf5jy/wCEdBvlmealUQURQtaMLWgDgBQKt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4" name="AutoShape 14" descr="data:image/jpeg;base64,/9j/4AAQSkZJRgABAQAAAQABAAD/2wCEAAkGBhQQEBAUEA8QEA8PDw8WEA8QDw8QEA8PFBAVFxQQFBUXHSYeFxkjGRISHy8gIycpLCwsFR4xNTAqNSYrLCkBCQoKDgwOFg8PFSkcFB0qLjUpKSwpKSkpKSkqMCksKSkpMykpKSkpNSkpKSkpKTQpKSkpLiwpKSksKSkpLiksKf/AABEIAMIBAwMBIgACEQEDEQH/xAAbAAEAAgMBAQAAAAAAAAAAAAAABAUCAwYBB//EAEkQAAIBAgIDDAcEBQsFAAAAAAABAgMRBAUSITEGIjJBUWFxcpGxssETIzNSc4GhB5LC0SRigrPSFUJDU1RjoqPD4fAUdKTT8f/EABkBAQEBAQEBAAAAAAAAAAAAAAABAgQFA//EACIRAQEAAgEEAgMBAAAAAAAAAAABAhEDBCExYTJREkGBIv/aAAwDAQACEQMRAD8A+4gAAAAAAAAAAAAAAAAAAYSrJbWvMxxM7RINyCXLFriTf0X1NcsW+JJdr/Ij3MY1U7pSi3HhJNNxfI7bB3NscVmzpShpa4yck9mpK2tFtTqKSTTunsZyufS10+iXejzJM59E9Gb9W3qfuPV9Cpt1oPFK+w9CgAAAAAAAAAAAAAAAAAAAAAAAAAAAAAAAAAAh5jV0Y/Mq4YluVrqyfE4u60Xdvk4idm0E0r//AC/H06vqQIJRe13ae2TepbdvyM6ux7mFVqjVadmqcrNbU2rJrtOb3I4+U8bmENL1NDRhTppJRj62cVbntTd3xl/j5era96VJdtWJyP2by0qmZVPfr0l++l+M6ce3FlXByXfU4T6jos8nv49Tvkyujx9JMzeV6vRCPmQ4+b7z4O2rvJM59HaFR7x8GXuvkfMdMmcCmXuRZvo2p1Hq/mSfF+qyK6IAFUAAAAAAAAAAAAAAAAAAAAAAa6tW1uV3+hV/ywnLR12btdON+FbStbZfnvbXawWTa4BBc370u0xb55ffmvMIsAU9bHOjKm7twnPRkm3K11qkm9fyLaE00mndNJp8qYGQAAp84qS0t6lqtyNu/S0kQaaltk3fXZXi0k7ciWvUTcyqLTd2l0tIhqqm2k1dJNrjs72fRqfYQRs3raNJPkqQf3by/Acx9l6th8RL3sVb7tCn/Ey63VVdHDvorPsw9Tzkir+zenbAt+/icQ+zRh+A6b24Z7rzce/V31FrmMr1Zcyj4V+ZGjsN2MfrJ9buSNMdiOd6DNGdrmCM0RHQ5Hm+lanUe+XAk/565Hz95eHBp/LXqa2pnT5Nm3pFoz1VIr765ekrUWoACgAAAAAAAAAAAAAAAAAAi4rhR6s++JWLBJTUtDY9mnGy31+S9k9dr2LLGcKPVl4okarXUdvfFd7IPalaMdcpRiuWUlFdrZ6yszXByrU5qDScrWcm1FWle7tfiZKnjo+kjDjqKpKLVrWja6+oEfONlP4i8LLjKl6il1I9xS5u/ZfEfhZe5cvU0vhw8KKiQeHp42FUWKd5t8rfeyJH2kuaFP6yqP8AI31Hr7O40U+FU6Yrsgn+Igot3NXRw7+HV+rpx/Ezz7P6dsuofrOvLtxFT8kRPtFq2o2/Uj/irJ/6ZabiqdsvwS5aEH99uX4jq5O3FhHmdP36nlv1phiZXnV68zyJoqVN9P8AWcvqzemcz0WRmjWjNBGRnCTTTTs1rTW1MwMkQdTlGaKsrPVUjwl736yLE4ijVcZKUXaUdj8jq8tzFVo8klwo8j5VzFalTAAFAAAAAAAAAAAAAAAAQsbwo9SXfEgYvDSnbRqzpNX4Kg76+O6/5cmY+paceo+9fkarkFVmeKdOhKMa16i0I6d4qppOpZuy1XtzG6jlGhVVSVavVlFTUfSSptJS1N72CN1TLaUpaUqNKU730nTg5X5b2285IbAr84fsuvLwMv8AA+yp/Dh4Uc9nL9n1p+BnQ4L2VP4cPCio3mvEO0JdV9xsNGNfq5c6t2uwVR1HrZoou+n8Sa+7aP4WbpbX0mjCcFc8qj7akn3NESuK+06taD5lR7q0vNHV7n6ehhMJH3cLhvpRicP9qVXVJfrW+7h4f+xn0KFPQp29ylb7tO3kdXP2xwnp5vR9+Tly9udb7zbRqcXYaX+R6mcz0ExGaNNKpc2oDIyMUZIgyRtw2KcJKUXaUexrkZpueSjxrb3gdngcaqsdJfNccXyEg53c57SXU2fNHRFbAAAAAAAAAAAAAAAAVWaPfrqeb/IgYjEOEJSWvRV7E7NOGuovFIiNgZ4Wu6jhpQspK9o7IviV7bbX19Bsozur3vrkr8ujJxv87XIm+S0Y1NGNrb2C01HkUr6um1zKlvUlFWikklxJchBoznbS6Z+A6LL3elT+HHuOYzid/R9FXwHSZU/U0+qiolkbMZWh0uPffyJJCzR71dPcmFU6es1Yd72PPFPtV/MyqSsm+RN9iuKMLKK5IxXYkgl8Pm32hLTxFOHv4lx7Z0af4T6PjZb2q/1Z/XV5nzndB6zM8FH3sZB/+bJ90D6Djpeqn1V9ZI6ep84z087oPjnfu1Qfmenh6czvexlYlQnchmcJ2AmxMkaoSubEQZIzRruZoC43N8OfUXedCc/uaW+qdVd50BWoAAKAAAAAAAAAAAAAKjNH6z9iPeyG2Sc0l6x80I+ZXxxKdRwV+BpK6tK2lou66WrcuvkA3XFytpZk3OK4pOF46NktPZoy0rtq6vdLZK3BJWKxagpPXvYtvVvUlG+t31X2IWWeWccpl4aM0fA6KnhOnyj2NPq+bOWzGV3HqT6di/M6nKPYU+q+9hUwrc4mkldpK0tvyRZFZm74PR3v/YKpK9ZSjJRd3KLSUbvW1bi6SVB61yX8zBs8lKyk+SMn2RbE8s5XUr5wt/nGBXutS7KVWr5o7zM36qXTBfX/AGOGyqF87p/3eHm+hrCRj3zO2zaXq1zzX0TPv1F/24OgmuH+qf8A53C55+R6fB3AAA2UqliXCVyAbqNUCYeowjIzRBe7mV7T9nzL4otzGyp0x8y9K1AABQAAAAAAAAAAAABSZm/WPoj3ECjh4wb0IqOk1ey222X7Xq4rk3Mn62XRHwojIg0QoNSTtS47tQalZ7bPivqvymdXDxk05QjJrY5RTt2kahjFLQ30d96PUq9CV9KFSX83hX0b6ttrrVGRNAgZk9cerPvR1OUr1NPq+bOUzHhR6kvFE6zKvY0+oiollRm8ta+Xn+ZblFnNVKWt2XL8l/uFRGzTjJWpVX/dVPAzONRPY7r5mvGK9OS97Rj96cV5msPlHy5fhXE7nY6WdYt/1dGuv86jDuizq84lvYc8n3I5bcS9PMMznzpffxFSX4EdLnUvZrrPuN83fOvh0k1wxWnpjcXPk6WQMbi4GQueXPQN9GsTIsrESsPWA6rcxwanWj3Muyk3Lezn1/Iuw1AABQAAAAAAAAAAAABQ5h7WfTHwRI6N2YP1s+leFEe5BBw9OScLupq9Fe//AEfFQne+hHlavo8aWjaGledcx0UuJdi5LavlqPbgQMe9+uo/HE67K/YUupHuOQx7366n+rA7DLfY0vhw8KKkSTlc9xtpzUZLTXB3k5JPn0U+mx1RzeNneb/5xhUHD1tJ3WlZRV7xqRTk3xaSV9n1NtbZHmq0W+qqkW39CPjsY6aVo6TlpKKva87LRj833GqlmWk42toycdF2bunLRve6trjPsT5i43V2+eeP5Y2KDcFldWksXUrU5U3XqwUYzTjJqmp3lZ8WlUaXLZlxnD30eaPmy0bKbNp+s6IxGWX5W1OPCceExn6Q15+R6YKXez3SMtMgY3FwMgY3PQMkZpmtGaKOy3Jexl8R9yLwpNyPsJfEl3Iuw1AABQAAAAAAAAAAAABzuOfrJ9Z9yRHcrfI3Y1+sn15d5puQQ8ZjbTpbE6lXQ0Y7J03ffW5UrO/TykwjrCQjUcvRqNRq93FptcbV+LoN4RX497/9hfvYnZ5d7Gl8OHhRxWPe/wD2I/vYna4D2VL4cPCijDH5pTo29JKzlwVZtvsOSxOb756NGpJcUlKgk9X600/oSt2NT11Jckb9ul+RURkDaS8wbtfDz1O6vPD6pWtdb/brPIV9lsPbRStv6CsleyVnq2vtNcZGyMiJtt/6qf8AVf5sCtzDCVZudS0IxjByadS70YxbfFyIsVIwzCpbD4j/ALer9YNeYHIrOI8/ZzmX8sx5X2Mp5GJEXiziPvfRnqzeHvIorHlhsdCs0j7y7UZrMY8q7Uc3omcaYHSxx0eXuNkcZHlObjTN0KZR9Y3HzTw+p7ak/IvT5RuQi1jKGt8N317d6z6uVqAACgAAAAAAAAAAAADmsW/WT68u9miS1atpuxPDn15+JkLE15xp6UKTnUtH1SnCLu5K603vdSbfyDO++kWdWUqkElO8arnOUoySUbNOCb23vxaixuaK9aSlTUYOcZSkpzUopUoqLam09bu0lZcp56aXpNH0ctD0al6W8dFz0rei0b6V7a72trIqLjn6x9SH7yJ2+A9lT+HDwo4bGv1j6tPxo7jAexpfDh4UUjkN1dS+Kt7sF3L+IrYs37oKt8XV5nbs1fhIkZBEiMjOMiOpGcZBElSNGb1P0Wv8O3bOK8zJSIud1P0apzumv8yL8iDjmjzRNlhYlGGiFA2aJkogYRgbIwMoo2RRR5GBuhA8ijbBBFxuRj+mUOmXgZ9QPmm5FfplH9vwSPpZW4AAKAAAAAAAAAAAAAOYr8KXXn4mQMdVlHR0Nbk3HWrpSkt5J8ya1lzmWV1E3KklNSd3DSUZJvbZvU18yveDxH9ml8qlH+IIrIY+bs2mlK1loq6tUpQle65ZVPkWFz10MR/Zan3qT/Ea5Ua/9kq36YfxEEDGS9ZLq0/Ed3glalTXJTh4UcvlGQVKlRyxEJU43W9ejedv5up6l3nWtarLk1FI+Z5hW0q9Z8tSXib8zBSLOe5PEaUnoRd5cU0a5bm8Qv6F/JxZGUJSM4yN0skrr+hqfKLfcYvLqq20ai/YkVXimQ8+n+jtctSH4n5EiVGa2wl84shZ1TlOlGMYSlL0q1Ri29UZcXzIjntIKRZYfcpi6nBw1TpktBf4i0w32b4qXDdKmued39CK5rSMtM7nDfZb/WYl9EIebZa4b7OcLHhekqdadl2Ipp8yUzdSjKXBjKT5k2fXMNuXwtPg4an0yjpP/FcsadCMeDGMVyRil3DRp8lw25/Ez4OHqdLjor6lthtwuJlbSVOHWnfuufSAVdOYyLce8PVjUlVUnFPexjq1pra+k6cAKAAAAAAAAAAAAAAAAAAAAAAAAAAAAAPBYAD08AA9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6" name="AutoShape 16" descr="data:image/jpeg;base64,/9j/4AAQSkZJRgABAQAAAQABAAD/2wCEAAkGBhASEBAPEBIPFBAPDxAPEBAQDw8QDw0PFBAVFRQQFBIXHCYeFxkkGRUUHy8gIycpLiwsFR4xNTIqNSYrLCkBCQoKDgwNFg8NFCkYFRk1KS8pKSkpKSkpKSkyNSo1LykpMikpKSkpKSk1NTUpKSkpKjUpKSkpMCwsKSwpKSkpKf/AABEIANQA7QMBIgACEQEDEQH/xAAcAAEAAAcBAAAAAAAAAAAAAAAAAQIDBAUGBwj/xABOEAABAwIBBwUMBQgIBwAAAAABAAIDBBESBQYHEyExcUFRYYGhIjI1QlJyc5GxsrPBI2KCksIUQ1Oiw9Hh8CQldIOUtNLxCDNEY5OjpP/EABgBAQEBAQEAAAAAAAAAAAAAAAABBAMC/8QAIREBAAICAQQDAQAAAAAAAAAAAAERAgMSITEyUQQiYRP/2gAMAwEAAhEDEQA/AO4oiICIiAiIgIiICIiAiIgIiICIiAiIgIiICIiAiIgIiICIiAiIgIiICIiAiIgIiICIiAiIgIitK3KsENtdLFHcXGN7WkjnAO9BdotdqdIOTWb6lh6GNe89gWOfpcyW1zA6V7WvcWB7onhgIbfbygdNuVBuaK0yflWCdgkgljkYfGje1w67bldoCIiAiIgIiICIiAiIgIiICIiAiIgIiICIiAiIgIiIC5HpXqr1bW/o4WDgSXOPtC62VwLP6Z8ldUuNu5qcOLXXOBhw4QwbtgCR3SWIioZJL4ASbE2G+wFytdy862qb6V563NYPccujZEfqqaeRpIc5sMQcNjgHzEvAPSyN3UVzTOCS89vJjYOBdeT8a77MIxiP1w1bJzmfUKeT8ozQHWwySRPxCzo3Fp2C/Jv3hb/kDTjXw2bUNjqWCwuRq5rec3YesLm7tzftHtt8lALi7vSOQNMWTKmzXSGnkPiVAwtvzCQdz67LdoZ2vaHMc1zTtDmkOaR0EbCvHSyeRc5qykOKmqJY+docTGeLDsPqUV61RcQyBp9mbZtbA2QbjLAcD+JYdh7F0rIGkXJtZYRVDA8/mpfopL8wDth6iUGyooXUUBERAREQEREBERARFjM46x8VO9zDZ5dFGHWBLNZMyPEAeUBxPUgyaLguWsuTtdI9tRINXKxmqdU1OtlDg04g4PABOKwGE3wngLHKGV6htwKiq/xM3+pWkeiEXlyfL9XyVNV/iJv3rueivLU1Tk5j6hxfJHI+IyHvntAa4F3ObOtflsorcEREBERBLI+wJ32BNue3IvNeUa18s7pHMc0TPfKS4OG1zsWy4F959S9C5w1WqpKmXlZTyuHHAbdtl52iBc9rdu8Db6l6xjq85TUNkqDgovOlJ/8AFTAe9OuZ5UdeebokLOplmfhXS8tuAip28jmvkPSJap34YQuVY8V3criXdbjf5rR8ifszfFj6X7Tycg5mjt2/NShTzd87oNuobPkpFmakwUVKFOAgBRAQBTgINiyDpAyjSWENQ8sH5qX6WO3MA7d1WXR8haeYzZtbTuYTs1sHds4ljto6iVxgBTAoPVWRc6aOrF6aeKTZctDrSN4sPdD1LK3XkJjy0hzSWuBuHNJaQegjctwyHpZynTWaZBPGPEqAXm3MJO+7Sor0ai5tkHTjQy2bUskp385Blh+80Yh1hb/k7KsFQzWQSxys8qN7XgdBtuQXSIiAiIgLC54H+iO9NS/5qJZpYPPM/wBDf6Wm/wAzGg5PlOWMEPMUDntHcvfG1z28Hb+VarWvJa6TZhD2s5b3cTY9h9SyeX6wbNjnC+1rSASLHlPUrCkEeqdNKx5ha8N1YILsRdsF7gE79q9PLDSld10LeDT/AGmT4ca4hlGeN8hMMbo48LQGvIJxbbnYeC7hoW8Gn+0yfDjUl6b6iIoCIiDXNINVgyfP9fBH954v2Arh9E684PkuxdHctDl1fS/V4aSGPlknv1MY75uC5bm3T6ybCB3xw/fkDB2OXXVF5Q47suOuZXWespZiaN8NMxnAtpAT+u8rnMDdrR0hbtpAq8T6l3lyvA4GoAH6jFpMW/g13uke0ptm8jTFYRCF+Xn2qIUFMAubqiApwFBrVUDUABTAKLWqfCgkso2U2FRwIJLKNh/uPmPmFOGKIjQUw3bt/euwaAaXua+W291PGDwEjj7zVyQR+w+xd20IUmDJz3/paqR3U1rGe1pRXQkRFAREQFgc+D/QZTzPgP8A9Eazy1/Pw/1fPxh+PGg8+1tTiPUrN0z8JZjdqy4OLO5wkg3udl1K6TZ1fJZLLc9Nqmx04brIy1uGxdUVLi3upS7cG3tZvNew2bfSMS8ru2hXwaf7TJ7ka4KJLi/Ou86EzfJhPPUyH9SNRW/oiKAiIg5RporfpKaPyIpJT9pwH4CtV0fMtIyR35u0h/u2OlPawK+0vVeOvlbfZHBHFwJaXfjVvmo3DT1L+aCYDi/Vwj4jlo092b5PhXumn51ymzQd5ey/PdsZJ7ZAsCzc7gB6yD8ispnPJeVo9I77zw0fDKxYHc8XDsH8Vyym8pdsfGEGqo1qg1qqsavL0i1qqNapmMVZkaCm1inEarNjU4jQUBGo6tXIiUwiVFqI1OI1ciBR1KC2EW/+eVehdGVLq8lUgtYuY+Q/blc4dhC4GY9h/ncF6VzepdXSUsX6OmhZ1iNoKkjIIiKKIiIC17P7wfUf3Xx2LYVr2f3g+o/uvjxoPNgOwcAqLrAl1yCRhcQSMTbWseiynlJbGJC12A9yHWOEuA2gHnWKqhK5glLHiEuLA/CcBcBctxbibcnSqhWV9+5bu5+fgvRWgzwS30z/AIca82GmfgEmB2rLsIfhOAuG9uLdfd616T0GeCW+mf8ADjUV0JERAQopJpQ1rnHc1pceAF0HnXPms1lfVu33qnMHBjsI7GLLZMGDJ8h8t0DP15ZT2RtWp1kwe7HclznuebgAXcSTtv0lbZlL6PJ8beVz5Db0cEUY7ZHrTq7TLLv8sI/XOMsOvMehjB1luM9r1b22N6z22+SqVrryyn/uOHU04R2NChbdwH7/AJrO0jWqvGxQYxXMbEE0carsjUY2K4YxUSMiVVsKrMjVZsaIoNhUwhV0I0wKi21SgY1d4Fjco5ZiiuO+f5LTu4nkUF1DAHPiYfzsrIxzkve1gA9a9KtFtnMvMGZDn1OWMnNdttPHJYd60MDpjYfZXqAKS9CIigIiIC17P8/1dUnmEZ/9zFsK1vSKbZMqz9RnxWIPKcle9zAwm4tsv4vLs9Z9avGZUf8AkppjM3V3MgiLHkh+3YHWsN55bbSsU3cOA9in1ey/R08zv3JZSq7KUhiEJN2NvhB8W5cTb77vX0Bej9Bnglvpn/DjXmcr0xoM8Et9M/4caDoSIiAsNnlV6rJ9ZJuIppQD9ZzC0dpCzK0/SvU4cmSsuBrpIo7m9rawPO7oaUHBqaPFI1vO4D1my3DOiQNipmcmDWHhJUSO91jFrGRI71DNxwuxXG7ubu+SzmkCTC5zNn0NO2McW0rG++4rVh01TLJn13Yx6c9Zt7o7z3R4naVWa1StbycFVYFmalWNquo2qixquYwqK8bVcsarbXMb3zmji4BSPy5Tt8e/mguRGTY1V2tWuS52sHeRuPS4ho9QurGfOiod3pawfUbt9ZulrTdHua0YnENHO4gDtWIrM6IGbGXkP1djfvH5XWnzTuebvc5x53Ek9qlBUsZSuzhmkuL4GnxWbLjpdvKxylup4W3c0c7gPWVFdB0L0ePLTDyQQzv9TBEPfXo5cK/4e6XFV10/kQMZfpklLv2a7qgIiICIiAtZ0leCqz0bfisWzLWdJXgqs9G34rEHksHdwCqB4tybujmd0cP53UhycAr+XJYbCyQyMxPsdUA4locCW4nbgSATbm5tyCxXpjQZ4Jb6Z/uRrzNdemdBnglvpn/DjQdCREQFzLTbWYI6MDCSZJzZwuLCINJtzjGLLppXHNKOurZoTTxOdFDG8XxwtLnOfckNLgdzWqwNIzenY2fHLsBxEmxsMXysbJpAyqySSpkjdia6Q4XWIBxzYxsPQLdSuat1XqdU+kmAbGIw5sUp3NAxHCCDud98rU8tBwjawh4c6QEgscDZrSBsI53di6c54cXL+cc+bFsq37du4cw3oK2TyuwKMVBM4HDFKd26KQ+wKszIVUd0E3Wwt9tlzdVD8sk8t3rspHTOO9zjxcVkWZr1Z/NgedNA32uVdmZ9Ud+oHGdh926DCItkjzEmO+amHXO72Rq6i0fHxqqMebDK72lqUNRUVvEWjmLxqqQ+bTNHtlV3Fo4pOWaqPAQM+TkpLc9S66dFo6oOU1Z4zxD2RK8h0f5NG+KZ3nVMn4bJRbkwKrU57oHmufU0ldgjzFyYP+lB86eqP7RXkOZ+TRuo6frEjvecUotW/wCHajtS1s3l1McY4RxB37RdcWnZk0scTnQwMZHCA6QxxtDWF5wtxEDlsB6luKiiIiAiIgLWdJXgqs9G34rFsy1nST4KrPRt+IxB5KCuhTTCPW4H6o3ZrMDsOzZYO3XG7oVoOTqV4/KBcxrHXOBrWs+oGtcA0cwOK52bSgs16a0GeCW+mf8ADjXmZemdBnglvpn/AA40HQkREFtlKbBDK/yY3kccJsuaP/gt8zrnw0sn1ixnrcL9gK53JKrCSkmcsNlyreIX2c7bhbbEeV7fkCshNIsFl6TuGjnkv91jv9YXpGHxk7yTxJKmaFIFO1BWYqzCrdpVVrkF01yrMerQPVRr0F8yVVmTrHiRVBIgyjJ1XZOsQ2ZVmTojMsqFcNqFhGVCrtqEVv2Y4uZncwY31lx+QW2LVtHzfoJH+VMR1NY35kraV5l6ERFAREQFrWkjwVWeiHxGrZVic68kuqqKppmEB8sRawnvcY2tv0XAQeQY6u0LosEZxuY/WFv0rMIPctdyNN9qvnZIqWkOdCAGNIOLCGHAXMcScW04mu3by1ZKbRrlNri38mkNiRcEOB6xcHqWSOQcukAGGUgbrsb+gMPN5BPWSd6qRFNLku0GMgXa83N7kEXBFwbEX2r0poM8Es9M/wByNcOqMwMqvc57qaXE9znuOHe5xJJsOkleh9F+b76PJsMMttY4uleGuDgwusA242Ehobe3LdRW2IiINVz+qbRws8qRzuprbfiWhSyrpGdGQG1GrcXvaWBzRhwkbSDtBHRzrUqrMWXxJmHz2Ob2gleoSWtPkWDy4/bGPqvd95wb+BbbNmjWN8RrvMkaew2KwdfmnXSSbIHWaxrbucxovtcd553FVGuKYFbFDo8rTv1LeMlz+qCr6HRnL488Y82N7vaQoNSDlOHLeIdGkXjzynzWMZ7bq+h0fUY3iV3nSkD9UBFc7D1OJR/uunw5oUTd0DD52J/vEq+gyTCzvIom+bEwdtkscoiDnd61zvNaXexX0OR6p3ewTdcbmj1my6mI1ERJY5xDmtWO/NBvnSRj2Eq9hzJqTvdC37T3Hsat8ESqsiSxptPmI/xpx9mMntLlkYMxoh30kx4YG/IrZmxKs2JSxWzfyeyGERx3whzj3RxEkm97rJK2ohYEdN1cqKIiICIiAqNX/wAt/mlVlTqB3DuCDWDCq/5My2/b+4be32K51Q27P4KGp6FUWLoBc23X2cFm8jC0f2j8lZalZLJzbM+0fkirpERQUatt28CrExrJSDYeCtSxBaGNWk8PdcQD7R+5ZQxqhNFu61Rj9SmqV7qU1SIsxEptUrvVKOqQWghURErsRKOqRVrqlHVK6ESmEaC1EKqtiVcRKcMUFFsaqNYp7KN+hBNANvUrhUYFWQEREBERAUsg2FTKBQWWqTVK61aatBaapXVO2w61HVqdoQRREQFRc2yrKBCCjgUj41cYVDCgtdUmqV1gTAgttUo6pXOFMKC3ESjqlcYUsgoasKOBVsKYUFHAo4FVwphQUsCYFVwpZBIwbVUULKK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2228" name="AutoShape 4" descr="data:image/jpeg;base64,/9j/4AAQSkZJRgABAQAAAQABAAD/2wCEAAkGBhQSERUUEhQVFRUWFBUYFBcVGBgYGBcXFBcXFRgUFxYXHCYeFxwkGRcUIC8gIycqLCwsFR4xNTAqNSYrLCkBCQoKDgwOGg8PGiwfHCQpKSosKSwpLCwpKSksLCwsKSkpLCwsLCkpLCwsKSwsKSkpKSkpKSksLCwsKSkpKSw2LP/AABEIAL8BBwMBIgACEQEDEQH/xAAcAAACAgMBAQAAAAAAAAAAAAAEBQMGAQIHAAj/xABBEAACAQIEAwYEAwYEBgIDAAABAhEAAwQSITEFQVEGEyJhcYEyQpGhscHRBxQjUuHwYnKS8RUWM4Ki0rLCJENT/8QAGQEAAwEBAQAAAAAAAAAAAAAAAQIDAAQF/8QAJBEAAgICAgICAwEBAAAAAAAAAAECEQMSITETQQRRIjJxYQX/2gAMAwEAAhEDEQA/AOpCszWtemgeaZmsTWC1Lcbx+1a0LS38q6n7be9G0uxW6KTwQdxxXF2tg3jX2aR/43PtVr4tZz2bg/wkj1Go+4qhcT4rPF7N0KUFxcuvMZSkn6J9K6GrSB5ipS7Lw5Rz5b1FW7tAHAMHcGFyuw5zCkgHTrWbEgxJ/GrT+NkhFSkuCKyRbaTHeCfWj0Pt/fSk+Ddg2wPoYpmtwcwR7fmJrkkiqDLOMZDIMem3vTD/AImXAEjXpzpMHB2I9jUguraTvj8pBPoDr6mJpV2PEsVnDahm5bDkOWgogvWqGVnkdQR0Oo+1aZq6UqKiD9omDe9gHFvVgyH2DCa4viOFXl3Q/Svoa5az22U8wRVSx3D8hA0YHyg0zdAbo44SV+JPtFZt4hOYYehrq74JG+JB9KDu9n8M26AH0ituLuihjGIwAVshHOD+VE4fHX1/6d8f6iKs97sHYb4SR6Gl17sAR8D/AFobJmtM3w3a3HoBILj/ALWplZ/aJc2v4UMP8Vs/oaQnspiU+Ez6EiprWIxtg6F/cBvxFbgFFitdt8BcP8TDID/hgH8qLXinDLpzKz2zBE6wJ+oqvntndKxesWLn+e3B+u32oB+IYRz4sKEnfumI+2lA1f4WX/lDCXJ7vGjyzZf6UNe/Zvd3t3rbj6UiXDYJtrt+10nxD7VBjOEbdzjFPrNs/UUyk/sw2vdjsSm6T6GaHbhd1PitsPagsDcx9o6XmceVzN9M1MF7VYtfjzH1AP4U9sztkOU7ERUTpRX/ADk3z20PqsVq3aSy3xWQP8prWCpfQBdEkCmdq1AioBj8KTMOp+tEjHWDtcj1EUHyYzkr1bqyHa4h969QBZ1nFcQt2xLuF9Tr7Dc0nxHasExZQueROg+m5rTDdmFnNcYsef8AUnWjw1q0IUD/ALdfq39ak3L+HMlKQrbCYm//ANRsi9Bp9hqfeibHZ20g8Wp8/wBBQmO7YW10UgnohBj1c+EUvvcUv3Y7tSFYaEHUnnqNY196yhY6xJd8ljLoG8KjNESRrG8eQ8qiuYtQCWIAG52A9TsKD4PwllDG5qTHhHIifM/c0m7WcYIw7ItuQ/hPVRvIUeYrSjTLLoS43i9t8VcyNKHY8pgbE8pG9aWjLE/nSbCXRPSrRhg7Ird2rqRpBE/eu7J8qU8SxV17OfxKM9kb2Hgj1pzbby+lK7SoWAYPbPnt+lOrGFBHhYH8ftXnyTKkNxFO4Hv/AFqLFqFst9P9qLuWGHI/j/Wk/GsxTKiEkzsCB7n8qk0PHsf9huMd9hcpPitMbZ9N1P8ApMe1ODvVD/Z1gbli/dW5p3iBgPNG5D0Y1fgmutdEeipLYFI+0mFyspGxn608F3eIkfb1qudpUZB3rsCogHykxt0kimrgWTFk1Klylp4inJhRFq+DzpCYWVXpWEtAbE1pnqQGlCbKK848prwNZmsYHOHVt0+oFDXez9lt1FMZr1YNlfv9jrR2kelAXuxB+Vz71b29Kwpo2w2yiXeyV5fhg/ahX4biU5N7Ga6MWrUgcxTKTNZzdb1waXFPuK2y223A/CuhPhkO4FBXuC2m3UUymG0c6xptodAfY1GuJUjcj1H6Vd8Z2OtNsINLr3YNflYim3QyaKznHIr+Fepve7EOPhYe9Yo2hrR0LiHao7IM7D2T25t/Sk963iMWI1K6gqhyqPX+tWTBdm7aaMC3kZjptuee/wBKa2gAIAAA5CNPYaCskkQpiDhHYdba/wAWCQZCjWNuZ56dKsmGthIVQAOm39frQnEe0NmyPG8tHwr4m+g29TFV272pu3mC2EyAn4jq3r0H3oOYeEWbiPE7dhc111VeU8z5D/eqiMXYuuzK6wWJHLc86Ls4QlsznMep1/Giv+F223RZ6xr9qm2RlLbgEOGsuI/ht9DRWD4MqrlTwiSQFOgnWibXZ1N4j1AP40YOCgbSPQkULZkiPD8NZdmEHkRU37mOdseq/pWRhLi/Dcb0aGH5GprGLM5XAB5EbH9D5Vt37HSQLigEQlSVIjQkx9waXNxdgcpAPiCz6iZH2p/iboUS23TmfKqj2iv5HtkqFzMD9CBr7UraNR5+I5MbYJPxSh8g4IH3y0T2l7ad2Dbw0O8GX3VI5gD4j9qS2eFPjLgPwWQYNw/MR8qT+NWZMHZtqqd2oCzE/F65tzNZOh0xf2T4qbls5mJIbVjuSQCSaP7T3gcHenXRf/kK3XhoWTbKgmNHgEk8gw3O+4oPtFadsLctBSHYCAdjDAwDsarGSFOU8WVnICbddqX23xFswpcehmnN/DshyupU9CIP33qP3qlIspVwM+HceuZFOblrPWmdntI/MA1WEYqNNKkGMI5D1pHASi2XO1ttAC8rPvRWG7S2H2uLPQmqJfvK059o+lDYbh1siS3pQ0DqvZ1a3iVOxB963FyqDhcQAAFb71Ddx+LtsSlyRyDUujBR0XNXprnuH7d3wPHaDDmRIpjY/aHaOjqyUNWbVlwFeNI7HazDPtdHvpTC1j1b4WB9CKFAphTGo9qx31YFysA3zVnNWmatS1ExuWFZqHNXqIQnH9sLVslU/iMNPD8M/wCbn96S4jjWJvmJyL0TT/y3+kUXw/swF1ePc07w2BQbS3poPrQbbBf0IOH9myx19/6mrFhuHpaEKJPMj8BR9uxp0HQfmedTC100pRWBJhCaNs4YCpVSpkSigJGEStwKzFephjzUq45cVELQS4Eqq8yNYphirhCnLGblOutLsevdWXf4rmUwdzJEAAesUtWGhVf4uQx0JOXMrt8CqSRI6nT/AGr2E7OfvOV7uYIGza6Nc3Gv8q7f0prw3g8qhvLqo+A+pIzdd9qcE9PtrQUeTEaWFVQoACgQABoB0AoTF2gokNA5xy9Aaz/xMBMzqUJYhVYjMQPIbHypHxzFtKsWGphLY3J6DqfUfQa07xv2JKaJbtpWYEHWCFV//UmCfMHkK1wjPbR+8csSTlthcyRsqgHxD1MClFy4bf8AEviTHhAg5R/IoO5PlqemlF8LxbZHu3biKo17toIQDYH5s3pz2pJ4+OHQI5HVPoavwNL1sZlCkjVfiSfKfxFVfjH7P+duV9BnT3HxD71a+H8fDqC6NbPnrHSY+H05U1S4CJBBHlRTaHTXo4pxDgVy0JZZEkEpqvKCf5eeh6UrNdq4hcw7PkeA0HxDSI1gkeX5VyjtPdtDELo3c54crlFwrImORaJgn3qsZP2NF7MruKvZtBtWIGgqTGC33r91m7rMcmeM2XlmjSa1sqGmNKE3TTOqKtAXfENoTvVi4Zje8WG3G9KbmGVWETtrU2AaLunOq/sickM8L4XdeUz9aluW1bdQfaoLhyupJ30NHZBpFK0IwC5wq0flHtWg4Mo1S4y+9MbuH6UJeeBQ5NbJ7Pfp8F8/9wmhf+er1tirBWg7jSo34gQD6VWLrSSfOiopjxjfZesP+0ND8aMPTWmWH7Y4dvnj10rmFeo+NDeNHYLXFbbfC6n0Ir1chViNiR6V6h4xfEfRdjAgcteu9G27MVpYxCtsfbn9DrRKrXPRy0eC1sFrYLW6rTJBMotbisTArC6+n40Q0Z32+v6VFicSLazBPIBRJJPQCtL+NAbIvieJyg7D+Y9BQ+cp8RDXOZAMDNsFXU+Ubn8ClYeicAgydXOwHLyH61Naw+uZtT9h6frQyXCks4ERLa+JQOp+E+YG0jVjReGxC3FDIwYHmD/celM01/DJm5HTehcdxDutFUu2shdSNOQ58vrXuJcQ7pCVVnI3yCT00HQVWr/FVMPhrrPec5RaiQY3zK3/AEwObA8+Z3lKWnXYSTidy1dKE3SbjHKAniiNTmtNIgcz4T50Mlh7DO16wMShHxW8xZEGsd05JAnUkE+u0b3bCWA13GZ+9bUXrZ0Omlu3Gqj/AAsIPOa2wouqP3q+RcUIYAdQbaTMyIR22kyPKufZ+w0LcFikIOINxAUkracswtqeQJ8Wbz13gCp7VsXG73EKcOuhshl8A553fkeinLHrUotW8YxL2cskG005bwUbO+msnUBprHFOF4mFTP8AvFnNLW2IS64XZC2zjykHTaqyuSsRKKZBhccWErLW8xyk+HOB8w5wfP60x4Mz3rudWK21PiK7MR/+peoHzN7dYXfugxNwW7Fu7hwNcSSMgAPyKm2c/wAwiBrRnHeJpYt9xZhFVYaNAigfCPPqaZSlJJMCxpO0LO03FbVtrjpovzGdzMkL5E/WOgrll7H99cZnbKIOUdTMx79am7ScbN9oXS2uw6/4j/f50lJrohH7OmEKRb+yPA0xN7urjRmVghB2aPCfPXlQHFOGXMJeazcgMvTUEHUEeRpFZvsplSQeoMUVd4o7mbhLmAJYkmBsJptUPz0FnEFvwozCYbZudKbGLUHUH8aaYbHIfm9qf0JIIuWA5ljtt5UwVwPOKHwsDWa2DbnrS0Iwi5iBp96ExImt3StbgE71qMhVi7Eilj4A09vLQxSt0UTErWCK0K06axOtQ3MOK1jbCqKxRxwwr1GxtkdPu40JcZA4DfEFY5QQ+xDEFYBDdDvrtTvB8WvKBBDTPhJGaATqFY6jSfCx9Kr+M4ZZvsGug6KQGWZXWRMctW5aeVQWOH3rLBrNzOoYEqCPEJ/lJKn1BmpLWUTiovmF7SKTDqQecTI9VMMPpTS1j0YSrA+mp9I3qoY7EMYmy72yAwIUMykyYy79NQfLehLOJVwWRpCuQDJnTWJOshWiptUGi+rrq3svTzPU/hUa4sOSqkiAJaOs/CToToevLrVfwGPcsFdiVkHXmJgg9RrR2K4sAxSQDGk6CehI+Eb/AE3G9aKvlm6C7t4J4bY1PxHcmNySd/MnQT7HdLluyC7tJA+IaqCw0VNZYnTUanyGgU3cQiibhjUeA5QzEBoMkwqwZzfCBMabrUxT4lvCsjXKPhQLzYTJyzuxGvQyEHfDDav0Qlkr+k/FuIviDkBZZIyBdTI1zEjTMBqNYGpGgzE/BXUsKtmyIZxmJYw9wxBeCZC/c8o3razYFsMlohrxXxM2uWdRImQJ1iZO7EmknEOIwO4u2ka6YOecyAEx3rn4kj/Y1DNnv8IdD48b/Z9ht/i9y0TbNsXLraq1udADGZl3tqJ5TtA1qTGYfDvbD3jNwADvbXhdmMCAF+Iz8pBqOxg1wttnFw3S2XMW1ZzEL3bLJ9F19edYtW1uXDdxE2rs+ETlKgSJUnw3CQTJM9NIrnoo5NmH4diLVwXT/wDmIoyrJy3EHOFOhJ2ka6UHhVt4u80EYdVYRZOhd1M57ts+Ewdl350ww967cYESbSklMghn5C4UBkrqdBvvEVnF37OKbIbefIDnuSUZT8qgxM7kg6CBU3jXo232BY3HviGCEA2rVz+JiLKsSSvyp8yCfiKzWcTNy6lrD3jeJXNmaCLC7d4WHxHeFOs71LZ4diMOvdYO4jjLpbvQroDpmDD4gDv+BNMbeGTh+HPz3XOZ2O7ufmPRRyHIes0kYtP/AAPBpxni37taW2rFrmUAFjLAARnY9T/e1ci7U8fLE2kOnzt1PSfX7027RcWd3ZEabrgkkmIETA8zsB5jyqmcRw4GW4ghHG2+V1ADoT66jyYV0wiPBc2yFbg2IrBw4IlT7VGDWRVy9GpQjevUQGkAef8AcVlsPWsFgtbW0kgVu1qp7S5FLcztWC3webHFGhTtRdnj7DelLJrXorA1RZBxpDuY+9TLfVhIINVSpbJk76bn0FYVwLKSI86heaSWuIMOf11olOLdR9KxtWH7etQtvrWFxa8m/KK8borGNgulZrVTXqxg7h3aq4mjQ489G+u32q0cP7Q2bhEtkY/zeGf+7Zvf6Uv4J+z9rzm7iX8JYmEaTcJMyW+Uff0pDx7gj4S6UMlDrbbky9DyzDmK86PycOSbxxf5IaWFpWdRt411Ag5h7A/XY/ag2VBdcrI73xsCIhlhSRpzBXrqDrXOMBx27a+ByB/Luv8ApO3tFWTh3bgbXUj/ABJqPUruPvXRq0QkmWdbhAkbwfr/AL1DexYOJcEiWylRzIjcdef0qDD8StuCbbKw30Oo8iNxtzoLtTZW5hkvJ8SeGecKxQ/Qj7UVHZNCJFgZgyZHUOn8rcvNTuh8x96a8CxtmyndhSo3LEanycyZ56jSOQrmHDe1ty3Afxr5nxf6v1q2cO41bvDwNrzU6N9OftQ2nGOt8AcKdltx3Zi1ePe2mNq4de8tn4j/AIhs32NJMPbvcPDm9a75WkveSWJ5+NTqB9hW+Exr2zKkjqOR9RVgwPaFW0uDKeo2/pScMZSKxwbCpdU4nvUtvJZbaxltiPhYHckbnTyqMcY/eIW4mXDgk5lBKOwO5O6pz216xNP+MdjcPiAWT+GxHx24hv8AMuzfY+dAWbt7Byt60Gtf/wBbIJAA2DJuo+1PfoWS9o1xOIIATC3BIEuxIK2wdstzUyeQMxvoN4b+SyolWDkZbKIP4lxz0uDR5YySSR1FYxuOtAG7h2VR8TsBmQ9AyfM5MCBr9pccGwDAHGYyBcCeFToLKbkAa+I8/p1k2aPKszw7AjB2zfxDB77gZiOXS0nkPudaoHa3tawLOT4m0ReQ846D71J2z7TtfuwDCKCAOk8z5x9K59xXEZ2/ykjXf1/v86ZQvllIq2Q3sbmgkeKSWadWnqKmVw4yiSNyPTnFB2ACy5vhzDNHSdftNdz4f+zTAqxnD5lHws7uSfbPG0chTSaiVlSOJtw4xIBj00qA2GB2r6MXsfgwI/d7cR05dJpfhuxGDJYNh1mBpLxGZhIUnw7bjeaXyC7nA6znrulzsHhueFs/+X/vS1exmDFwxh7RbUAZiV6fAbhE0PKkMpWcfsJmMfWvYjEHNpsK7zf7M4RpAwtkmBIVVTQ6bgDzqt8a/ZxhXUi2jYe58plmU+UEkR6QdedNHJt6A5xT5OUpiBOo+n6GpCEbYj8P6VjH8Pezca3cEMpg/qOoO4NDRVOB6sluYYitXXKvmfwH9axbYzAra7ekkRp5UQ8g4rNE2cLPX3qYcJYmlc0hqAJrdLh5T7U3scD/AJjR1rAouwqbzJFFibF+Bs3GGu3nWKblor1QeSTKrFFHSMMy2lFu2M0bKDP+onb3pZxnsm+My97dCAGQqLmjQjmQKd4DBQAB99z5ms8bxF+zbU4ewbzEwdzlHUgamuf4v/Ohhfkk7kcU88sktYcIqb/soUDw4h5/xICPsRVd4/2PvYVc7Q9vm6TpOgzKdV5a7V1vh3fNaVr6C3cI8SgyB0+3KoOMYbNYuqwkNbcR6qRXqVxwc28k6Zw0XIMjfrz+tEniTm0LWdu7EwswPESxmN9STrS5GqQUDoo3BYbGRUlvGQeYPUf3pUIrJbrQoxaOFdsHSBc/iL1nxD35+/1q48M4vbvD+GwJ5qdGHt+dck7voYqW1inQg66bEaEeYNTljT6JuCfR27C4xkMqSPLl9Kc4XjIb4vCevL+lcj4J28ZYW74x12cfk1Xfh/FLd4TbYHqOY9RuKm04k2nEtFrs5hzcF/u1BBzCDCluVwoPCWGsNE1U/wBpHaMiwwtnSVUHrJ3+k02OKYWyoJAJE1yntnx7vros29UVtY+Zv0FPHkaP5FavYgkzJnfepO9zSSZJ3n+9ahfDvDEqQAYYkaAnlPXyqKasXoLu2kYbFTG41HuDX0XwDFd5hrDzOazbM+ZUE/ea+brd/rrXZOxXbPC28BYW9eS2yBlKsTMBmjl/LFSmgSsvhNYNKz2pw0A954SAQ2V8pB2M5YouzxS02q3EPSGFSJXYq4/xc2j0A1n10/v0pDxPjdsLI+I8uZPXy9ad9oMOLrLkyOCCriVkc1O/WaoPG+A3rM+ElOTDWBvBFQ98no4owcCw8I7RqWbNcNskgnYgwAIk+YppiuJ23RovK0jwBoBU8o2MVy2ziZ2aaOwNyda6PM16IP4UW+GWHtHwxMVhnbKpuoGKEbypkgEbqROh8udczxnDmtmGUqehq/23oxcMrcgfXWk89PopH4zXs5ZbtkSeew9TTfh3CgoltSeVXTF9l7Nwjww06FdDJ8udYHYYof4rOByKgaeoOh9jT+V5Ojfjj/Yr16yE0AEEAqfI/mDI9RQly7rRvFuHCyZGIt3VzlRGjKSJIZTtsOf40uub0lUVhJSVk63YFam/QN69Q4xJrUO5B16/XqAe/XqOptj6BwN1WUEcwP7mjlIqq9ksVnw1pjv3ag+qjKfuKsaNt5EV0wla5PGnBJ0idloDiS+E0aWkH0oPiDjKaqjNJHAsVwu4rvCGFuOs/wCViNOtEjs7iYDd00HYgqfrrpV7XA27pcOpYBjnKkAn5oZjook6CZO9PcNiEyqqrCrlUDdgZHKYAUc5/qljPKzkdzhF9QSbVwAbnKSN43Gm9C12c4Rjmi45QkbwpAH8uVRIIBJB113FIu0HZq1ePiY5yJtuoAAA5HUZhvvrqdemRlk+zmtZVqK4twl8O+V41kqRzAMTG496DBrFezYgHcf36VPhcTctsDbY6bQSCPQ7ioBXooGLPiO3V17PckhSxhnIIIG2sae4FEcP4NaCgplY/wA+5PWDyql4ozE9KlwGJdDmtsVI5gx9evvSuHHAHDgvPFeCK9oBxAA8IB+HeT6nn7VR8ZwsqTl1UGP761YE7Uswi8J6kaH7afhRdvD27iAJpmMZiIj8tqmnKHYItopBUjcEVLZuwRIzAHVSYkcxI1E10LjvD0t2UsICxYbHWOeaRsemk+wpDd7DtEqxHUMJg+qnb2plli+x9vsat26tNaKAXLeaJDeNFA+VIEge2kV49ssPasqi57pAj4cokkndtRE9OVVu72SxI+QEdQwj7wRQ+P4DctZc2UhuamY3308j9K2sGTUYemO8DxW3cxAcLkDQPHBCxuZ6R5VYMXh0vx3bkdTqM3lAO3rXPv3gK6jXKNGjeDoRrpP50ywXESp0Yxy8/Op5Mdco7sM01TDcb2dyPmzRr4Qv5zR+Gw8CoDiw2pNSfvYrnk2zpoO7wRU1rEedJmxlR/vpFJrYS2cO4kq3FLctfennEuOA28oPxmPQc65fd4mQ0jkKKXjJOWeQ/E10RTjDg8+Ud83+D3iPZyxeXYA8iuhFVjjPB7lkaeJRzG/uKsuC4gCN6OLhhB1qCm49ndr9HKXvToKksWutXfH9l7TnMoyt5fpVZ4pwS7b2EjyrqWSMuES1a5YrvOJr1CsDOteroUUT3Otfs3xk4fKfkuMPZob8zV7s3K5d2SFzDu3hzW2EsV2BXmJjXWOhner3b4n4cwBjlIIP0P47UkOzgyfsNruLjfpSfFYgMy52ygHMBMFsuuvRfxpcvFLjMSVDKDprABBKxoDmgg6b1Ff4hLAgRBBYHMCWkwQSuuoHlVCbdk38HvGINoZyS2upOzaaryA11EH33w+MVVOTKi5jqF6GT4N/U8vKk2Gwdu6ylLZAzNBiFEwSROp2A00FPMJhgrNMaxpJ8O3tPxGeWm+tYVheUk5UUJ4tQBurxLaRMwQTMiJHQh4viQzspBVFhVYhcrGd1eTz0iJ3qS9xZLRFssF8I8bQA0CMiz5KJHQih7gAOaZV9oHxeEtvEGQD5Eg1glV7ZcLLr3u7KkyN8ucfUBX57dapE12DF2RHiiFtw0CBAUyI5Aztyrka4LpWnJR7O/42CWVPX0aBq3DVo9lhuK1BoJp9BnhlB01R6/yqWzYMSpqC6ZrezfjTaixVBtE7Fl1ZdOvL61LhscUMoxX02PqNj716xxErpuDy3BqR0svqJQ+W30/2pSLX2NsF2jIILqCf5l0PuNvpFPl7R2HXZkfTUMdfv+tUS5g3XUHMOo/So0xhG/8AWskruhJY9jrdi8lyyjDKSY2jcb7bc9PMVSO23FA13Ip0t6HzfmPb9aSYfijo2a27KeoMVBfGfefXegopOwQx6vkEtiST/v61PY1Ykfb9K0NuBG/97ip7SgDXfz/JhTvk6Nq5QbZvDaf1oktS0OQR/wDbb6/rU1y+0cx7Zgfca1zvFzwdEc6rkJa6KGuX6XXr7a6/lr70EWNMsIfLfRZMNcYIWNnvELb6yIG0ihsRiBIKqyLtB5Ebifp9ak4JiXRBlYiT9aE4zxd7jsGMgMY8jsT7xTaJ8HOpPexlhMaRzp7heKVRLGNI3pth8b0Nc+TE0dkcll2XFzWt5gardjHkUemPmoa0UsxjOF231Kia9U6XZr1OpNewapk/D7r4f4G+LdTt6jofOnN/ipYaAwYzdJnWYMsPLz10qrtiCza0+4YdK7Yp0eNkfNkjYsqpKqbj7aMVUDroCDoBoM3PWg7eKOU98O710FsMwOoIOmoII15bU+t2xERUhwojYVSibkK8HxJ1a2EyC2D43uBh4T4iFmCANTrpMetN8HiUuywYEF2CxB1UTOnnGvpS/E2BQB7202ezHmDMHXy8hHpQaFUlY57QrbCDvIXNcGXcief1B+nvUT4kWrImAqggfKFick7xrmGn82g5UrxqviGV7gyBQRatqTCzoWJ6kAD0AoF+GPBGdspj5iRoZ2/vamofZWK+0HF72IMKcqD5NYYwJJnfWYkA60jF8po6+4q6NwkKug3oC7ghqCKWcFLs6sHzZYX+AgS6rbEVrcwYPKmOI4Gh2EenU86XXOH3rfw+NfLX7GoPC10z14f9THk4yRITgPOoMTbCiOZrZuJNtAHtr9624fhu9ua7DUz+FNGEu5C5/kYVCsSGnAuzzXFJK6QIPvyI0n70Dj8GqOwtsSFgE8sx+VY3/pViw3Eu4uKugRiFfaBPwn25noaGwnDgxLAfw1JFkdddbh8z+XkKolcjyFOk2xB3jodZFbG8rfEAfxpx+6K4LAeGYGnxRoSOo3rF3s8pGkqfLUfT9KOpm0uxI+EHyt7H9ahLsu4o+9wm6kkLmA5rr9t6EF6gMmaC/Nbi50NYNlT5VE9ojzohpBCXY8vT9Nq9euiNI16Fh9qEF2ts9ajaml0/351ERUzIK17uiOhhw7GqqwTFL8S2Z2PUmsZalS1IocLkCSTsHIryXSNjU72oqM26PY1hdjH9aOt4qk4EVst4ipSxJ9DxmyxWcdXqS2cXNerneMusharAim+AOoilVkinvB7Os129HizY6szFFBTWtu1RCrQs52wC9aqAWabG2KGezRTsWwK9Zmou6IEb0x7sVr3NUNYraxNRHD+hp1+6VsMD5UaNsIf+Hg8qiucKjl9NPtVjXBxtWThJoUbcovEeCo+rKJ+hoHB8LNlpWSCQddxE7HbnV9xXDBEHepuC9mA7Zm+FeR60rReOV1RznimEMHOGWdgRH3O9T8Pd2w2RBrnFsEfKralj99fOuj8V4OCCIBHQwRVffs4LJLW/DmGq7qeY05e1ZIZZ10wPDcOUAQPAoEeg0n1rGJw0Dyk/rRa44IuVxlOwI1XXn1+1YxoGw5RP2/Kixdm2L7wKqAOs+tD4rhVq7GcCf5tm9JG/vTCwd3KgheQMUObcnw7E/alHTK3i+yzrJtsG8joT6HY/alWIsvbMXFZT0YR9OvtV8uDxQs7ddIqPEhXGS4JjrrQossj9lCYg71G1npVnxHZZHBNpipG4Oq/rSPH8NuWDDx5EGQfz+1DotGSfQBJFZFypJrQ26I5kXKmGIB3HuNDQpWsBq1I1BJI/3rRhUees5qNAoz/f1rRjoa2JrR9qwyIwa9WKzW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4274" name="Picture 2" descr="C:\_RESPALDOS2009\CURSOS DCI UMAG\INTERFAZ DE USUARIOS\VARIOS\SITUACIONES REALES DE IU\sixthsense-hand-proyection.jpg"/>
          <p:cNvPicPr>
            <a:picLocks noChangeAspect="1" noChangeArrowheads="1"/>
          </p:cNvPicPr>
          <p:nvPr/>
        </p:nvPicPr>
        <p:blipFill>
          <a:blip r:embed="rId3" cstate="print"/>
          <a:srcRect/>
          <a:stretch>
            <a:fillRect/>
          </a:stretch>
        </p:blipFill>
        <p:spPr bwMode="auto">
          <a:xfrm>
            <a:off x="5868144" y="1916832"/>
            <a:ext cx="2718337" cy="2041773"/>
          </a:xfrm>
          <a:prstGeom prst="rect">
            <a:avLst/>
          </a:prstGeom>
          <a:noFill/>
        </p:spPr>
      </p:pic>
      <p:pic>
        <p:nvPicPr>
          <p:cNvPr id="54276" name="Picture 4" descr="C:\_RESPALDOS2009\CURSOS DCI UMAG\INTERFAZ DE USUARIOS\VARIOS\SITUACIONES REALES DE IU\IMG_0186.JPG"/>
          <p:cNvPicPr>
            <a:picLocks noChangeAspect="1" noChangeArrowheads="1"/>
          </p:cNvPicPr>
          <p:nvPr/>
        </p:nvPicPr>
        <p:blipFill>
          <a:blip r:embed="rId4" cstate="print"/>
          <a:srcRect/>
          <a:stretch>
            <a:fillRect/>
          </a:stretch>
        </p:blipFill>
        <p:spPr bwMode="auto">
          <a:xfrm>
            <a:off x="755576" y="4276762"/>
            <a:ext cx="3313452" cy="2032558"/>
          </a:xfrm>
          <a:prstGeom prst="rect">
            <a:avLst/>
          </a:prstGeom>
          <a:noFill/>
        </p:spPr>
      </p:pic>
      <p:pic>
        <p:nvPicPr>
          <p:cNvPr id="54277" name="Picture 5" descr="C:\_RESPALDOS2009\CURSOS DCI UMAG\INTERFAZ DE USUARIOS\VARIOS\SITUACIONES REALES DE IU\1815034F2EC518B1920968C44B784.jpg"/>
          <p:cNvPicPr>
            <a:picLocks noChangeAspect="1" noChangeArrowheads="1"/>
          </p:cNvPicPr>
          <p:nvPr/>
        </p:nvPicPr>
        <p:blipFill>
          <a:blip r:embed="rId5" cstate="print"/>
          <a:srcRect/>
          <a:stretch>
            <a:fillRect/>
          </a:stretch>
        </p:blipFill>
        <p:spPr bwMode="auto">
          <a:xfrm>
            <a:off x="683568" y="1844824"/>
            <a:ext cx="2856160" cy="2132300"/>
          </a:xfrm>
          <a:prstGeom prst="rect">
            <a:avLst/>
          </a:prstGeom>
          <a:noFill/>
        </p:spPr>
      </p:pic>
      <p:pic>
        <p:nvPicPr>
          <p:cNvPr id="54278" name="Picture 6" descr="C:\_RESPALDOS2009\CURSOS DCI UMAG\INTERFAZ DE USUARIOS\VARIOS\SITUACIONES REALES DE IU\100610-hud-01.jpg"/>
          <p:cNvPicPr>
            <a:picLocks noChangeAspect="1" noChangeArrowheads="1"/>
          </p:cNvPicPr>
          <p:nvPr/>
        </p:nvPicPr>
        <p:blipFill>
          <a:blip r:embed="rId6" cstate="print"/>
          <a:srcRect/>
          <a:stretch>
            <a:fillRect/>
          </a:stretch>
        </p:blipFill>
        <p:spPr bwMode="auto">
          <a:xfrm>
            <a:off x="4139952" y="4000444"/>
            <a:ext cx="4544194" cy="2555037"/>
          </a:xfrm>
          <a:prstGeom prst="rect">
            <a:avLst/>
          </a:prstGeom>
          <a:noFill/>
        </p:spPr>
      </p:pic>
      <p:pic>
        <p:nvPicPr>
          <p:cNvPr id="54279" name="Picture 7" descr="C:\_RESPALDOS2009\CURSOS DCI UMAG\INTERFAZ DE USUARIOS\VARIOS\SITUACIONES REALES DE IU\IMG_3256.JPG"/>
          <p:cNvPicPr>
            <a:picLocks noChangeAspect="1" noChangeArrowheads="1"/>
          </p:cNvPicPr>
          <p:nvPr/>
        </p:nvPicPr>
        <p:blipFill>
          <a:blip r:embed="rId7" cstate="print"/>
          <a:srcRect/>
          <a:stretch>
            <a:fillRect/>
          </a:stretch>
        </p:blipFill>
        <p:spPr bwMode="auto">
          <a:xfrm>
            <a:off x="3376166" y="1772816"/>
            <a:ext cx="2419970" cy="27411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12</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0" name="9 Rectángulo"/>
          <p:cNvSpPr/>
          <p:nvPr/>
        </p:nvSpPr>
        <p:spPr>
          <a:xfrm>
            <a:off x="3923928" y="2967334"/>
            <a:ext cx="1168026" cy="923330"/>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13</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pic>
        <p:nvPicPr>
          <p:cNvPr id="20482" name="Picture 2" descr="http://nrmedica.mex.tl/imagesnew2/0/0/0/1/1/0/2/0/8/2/equipos%20medicos%20ramg.jpg"/>
          <p:cNvPicPr>
            <a:picLocks noChangeAspect="1" noChangeArrowheads="1"/>
          </p:cNvPicPr>
          <p:nvPr/>
        </p:nvPicPr>
        <p:blipFill>
          <a:blip r:embed="rId3" cstate="print"/>
          <a:srcRect/>
          <a:stretch>
            <a:fillRect/>
          </a:stretch>
        </p:blipFill>
        <p:spPr bwMode="auto">
          <a:xfrm>
            <a:off x="1907704" y="2064821"/>
            <a:ext cx="5832648" cy="414319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14</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pic>
        <p:nvPicPr>
          <p:cNvPr id="36866" name="Picture 2" descr="http://www.mercadolibre.com.mx/jm/img?s=MLM&amp;f=20533524_1759.jpg&amp;v=P"/>
          <p:cNvPicPr>
            <a:picLocks noChangeAspect="1" noChangeArrowheads="1"/>
          </p:cNvPicPr>
          <p:nvPr/>
        </p:nvPicPr>
        <p:blipFill>
          <a:blip r:embed="rId3" cstate="print"/>
          <a:srcRect/>
          <a:stretch>
            <a:fillRect/>
          </a:stretch>
        </p:blipFill>
        <p:spPr bwMode="auto">
          <a:xfrm>
            <a:off x="899592" y="1844824"/>
            <a:ext cx="2669282" cy="2669282"/>
          </a:xfrm>
          <a:prstGeom prst="rect">
            <a:avLst/>
          </a:prstGeom>
          <a:noFill/>
        </p:spPr>
      </p:pic>
      <p:pic>
        <p:nvPicPr>
          <p:cNvPr id="36868" name="Picture 4" descr="Ingenieria En Equipos Medicos Quirofanos Ultrasonido Rayos X"/>
          <p:cNvPicPr>
            <a:picLocks noChangeAspect="1" noChangeArrowheads="1"/>
          </p:cNvPicPr>
          <p:nvPr/>
        </p:nvPicPr>
        <p:blipFill>
          <a:blip r:embed="rId4" cstate="print"/>
          <a:srcRect/>
          <a:stretch>
            <a:fillRect/>
          </a:stretch>
        </p:blipFill>
        <p:spPr bwMode="auto">
          <a:xfrm>
            <a:off x="3203848" y="3645024"/>
            <a:ext cx="2691628" cy="2736304"/>
          </a:xfrm>
          <a:prstGeom prst="rect">
            <a:avLst/>
          </a:prstGeom>
          <a:noFill/>
        </p:spPr>
      </p:pic>
      <p:pic>
        <p:nvPicPr>
          <p:cNvPr id="36870" name="Picture 6" descr="Ingenieria En Equipos Medicos Quirofanos Ultrasonido Rayos X"/>
          <p:cNvPicPr>
            <a:picLocks noChangeAspect="1" noChangeArrowheads="1"/>
          </p:cNvPicPr>
          <p:nvPr/>
        </p:nvPicPr>
        <p:blipFill>
          <a:blip r:embed="rId5" cstate="print"/>
          <a:srcRect/>
          <a:stretch>
            <a:fillRect/>
          </a:stretch>
        </p:blipFill>
        <p:spPr bwMode="auto">
          <a:xfrm>
            <a:off x="5508104" y="1988840"/>
            <a:ext cx="2088232" cy="24262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15</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pic>
        <p:nvPicPr>
          <p:cNvPr id="38916" name="Picture 4" descr="http://images03.olx.com.co/ui/4/87/49/72437849_1-Fotos-de-EQUIPOS-MEDICOS-PARA-CIRUGIA.jpg"/>
          <p:cNvPicPr>
            <a:picLocks noChangeAspect="1" noChangeArrowheads="1"/>
          </p:cNvPicPr>
          <p:nvPr/>
        </p:nvPicPr>
        <p:blipFill>
          <a:blip r:embed="rId3" cstate="print"/>
          <a:srcRect/>
          <a:stretch>
            <a:fillRect/>
          </a:stretch>
        </p:blipFill>
        <p:spPr bwMode="auto">
          <a:xfrm>
            <a:off x="4355976" y="2544777"/>
            <a:ext cx="4440957" cy="3332495"/>
          </a:xfrm>
          <a:prstGeom prst="rect">
            <a:avLst/>
          </a:prstGeom>
          <a:noFill/>
        </p:spPr>
      </p:pic>
      <p:pic>
        <p:nvPicPr>
          <p:cNvPr id="38914" name="Picture 2" descr="http://safe-img04.olx.com.mx/ui/2/49/96/26774396_1.jpg"/>
          <p:cNvPicPr>
            <a:picLocks noChangeAspect="1" noChangeArrowheads="1"/>
          </p:cNvPicPr>
          <p:nvPr/>
        </p:nvPicPr>
        <p:blipFill>
          <a:blip r:embed="rId4" cstate="print"/>
          <a:srcRect/>
          <a:stretch>
            <a:fillRect/>
          </a:stretch>
        </p:blipFill>
        <p:spPr bwMode="auto">
          <a:xfrm>
            <a:off x="899592" y="2060848"/>
            <a:ext cx="3695700" cy="3810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16</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pic>
        <p:nvPicPr>
          <p:cNvPr id="39938" name="Picture 2" descr="http://images03.olx.com.co/ui/3/66/70/1348368458_189416670_1-Fotos-de--Equipos-Medicos-Veterinarios-Calidad-Garantia-y-Precio.jpg"/>
          <p:cNvPicPr>
            <a:picLocks noChangeAspect="1" noChangeArrowheads="1"/>
          </p:cNvPicPr>
          <p:nvPr/>
        </p:nvPicPr>
        <p:blipFill>
          <a:blip r:embed="rId3" cstate="print"/>
          <a:srcRect/>
          <a:stretch>
            <a:fillRect/>
          </a:stretch>
        </p:blipFill>
        <p:spPr bwMode="auto">
          <a:xfrm>
            <a:off x="1331640" y="1844824"/>
            <a:ext cx="3985851" cy="4512965"/>
          </a:xfrm>
          <a:prstGeom prst="rect">
            <a:avLst/>
          </a:prstGeom>
          <a:noFill/>
        </p:spPr>
      </p:pic>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9940" name="Picture 4" descr="http://images01.olx.com.ve/ui/11/37/17/1294849496_156453017_1-Equipos-Medicos-las-acacias.jpg"/>
          <p:cNvPicPr>
            <a:picLocks noChangeAspect="1" noChangeArrowheads="1"/>
          </p:cNvPicPr>
          <p:nvPr/>
        </p:nvPicPr>
        <p:blipFill>
          <a:blip r:embed="rId4" cstate="print"/>
          <a:srcRect/>
          <a:stretch>
            <a:fillRect/>
          </a:stretch>
        </p:blipFill>
        <p:spPr bwMode="auto">
          <a:xfrm>
            <a:off x="5292080" y="2420888"/>
            <a:ext cx="3458179" cy="259501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17</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962" name="Picture 2" descr="http://safe-img01.olx.com.mx/ui/6/79/90/1277163400_101177990_18-LAPAROSCOPIA-EQUIPOS-MEDICOS-PARA-TODAS-LAS-ESPECIALIDADES-Corregidora-1277163400.jpg"/>
          <p:cNvPicPr>
            <a:picLocks noChangeAspect="1" noChangeArrowheads="1"/>
          </p:cNvPicPr>
          <p:nvPr/>
        </p:nvPicPr>
        <p:blipFill>
          <a:blip r:embed="rId3" cstate="print"/>
          <a:srcRect/>
          <a:stretch>
            <a:fillRect/>
          </a:stretch>
        </p:blipFill>
        <p:spPr bwMode="auto">
          <a:xfrm>
            <a:off x="683568" y="1988840"/>
            <a:ext cx="4514850" cy="2857500"/>
          </a:xfrm>
          <a:prstGeom prst="rect">
            <a:avLst/>
          </a:prstGeom>
          <a:noFill/>
        </p:spPr>
      </p:pic>
      <p:pic>
        <p:nvPicPr>
          <p:cNvPr id="40964" name="Picture 4" descr="LAPAROSCOPIA, EQUIPOS MEDICOS PARA TODAS LAS ESPECIALIDADES - Queretaro"/>
          <p:cNvPicPr>
            <a:picLocks noChangeAspect="1" noChangeArrowheads="1"/>
          </p:cNvPicPr>
          <p:nvPr/>
        </p:nvPicPr>
        <p:blipFill>
          <a:blip r:embed="rId4" cstate="print"/>
          <a:srcRect/>
          <a:stretch>
            <a:fillRect/>
          </a:stretch>
        </p:blipFill>
        <p:spPr bwMode="auto">
          <a:xfrm>
            <a:off x="5364088" y="2348880"/>
            <a:ext cx="2839419" cy="38164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18</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1986" name="Picture 2" descr="http://tienda.surmedical.com.uy/equipos/images/10004309.jpg"/>
          <p:cNvPicPr>
            <a:picLocks noChangeAspect="1" noChangeArrowheads="1"/>
          </p:cNvPicPr>
          <p:nvPr/>
        </p:nvPicPr>
        <p:blipFill>
          <a:blip r:embed="rId3" cstate="print"/>
          <a:srcRect/>
          <a:stretch>
            <a:fillRect/>
          </a:stretch>
        </p:blipFill>
        <p:spPr bwMode="auto">
          <a:xfrm>
            <a:off x="755576" y="1772816"/>
            <a:ext cx="3810000" cy="3810000"/>
          </a:xfrm>
          <a:prstGeom prst="rect">
            <a:avLst/>
          </a:prstGeom>
          <a:noFill/>
        </p:spPr>
      </p:pic>
      <p:pic>
        <p:nvPicPr>
          <p:cNvPr id="41988" name="Picture 4" descr="Termometro Digital de Oído   MC-510"/>
          <p:cNvPicPr>
            <a:picLocks noChangeAspect="1" noChangeArrowheads="1"/>
          </p:cNvPicPr>
          <p:nvPr/>
        </p:nvPicPr>
        <p:blipFill>
          <a:blip r:embed="rId4" cstate="print"/>
          <a:srcRect/>
          <a:stretch>
            <a:fillRect/>
          </a:stretch>
        </p:blipFill>
        <p:spPr bwMode="auto">
          <a:xfrm>
            <a:off x="5004048" y="2204864"/>
            <a:ext cx="3573869" cy="29523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19</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4034" name="Picture 2" descr="Composicion Corporal"/>
          <p:cNvPicPr>
            <a:picLocks noChangeAspect="1" noChangeArrowheads="1"/>
          </p:cNvPicPr>
          <p:nvPr/>
        </p:nvPicPr>
        <p:blipFill>
          <a:blip r:embed="rId3" cstate="print"/>
          <a:srcRect/>
          <a:stretch>
            <a:fillRect/>
          </a:stretch>
        </p:blipFill>
        <p:spPr bwMode="auto">
          <a:xfrm>
            <a:off x="755576" y="1772816"/>
            <a:ext cx="3312368" cy="3312368"/>
          </a:xfrm>
          <a:prstGeom prst="rect">
            <a:avLst/>
          </a:prstGeom>
          <a:noFill/>
        </p:spPr>
      </p:pic>
      <p:pic>
        <p:nvPicPr>
          <p:cNvPr id="44036" name="Picture 4" descr="Podometros"/>
          <p:cNvPicPr>
            <a:picLocks noChangeAspect="1" noChangeArrowheads="1"/>
          </p:cNvPicPr>
          <p:nvPr/>
        </p:nvPicPr>
        <p:blipFill>
          <a:blip r:embed="rId4" cstate="print"/>
          <a:srcRect/>
          <a:stretch>
            <a:fillRect/>
          </a:stretch>
        </p:blipFill>
        <p:spPr bwMode="auto">
          <a:xfrm>
            <a:off x="4572000" y="2420888"/>
            <a:ext cx="3240360" cy="32403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3" name="Rectangle 2"/>
          <p:cNvSpPr>
            <a:spLocks noGrp="1" noChangeArrowheads="1"/>
          </p:cNvSpPr>
          <p:nvPr>
            <p:ph type="title"/>
          </p:nvPr>
        </p:nvSpPr>
        <p:spPr>
          <a:xfrm>
            <a:off x="785813" y="1878007"/>
            <a:ext cx="7772400" cy="765175"/>
          </a:xfrm>
        </p:spPr>
        <p:txBody>
          <a:bodyPr/>
          <a:lstStyle/>
          <a:p>
            <a:pPr eaLnBrk="1" hangingPunct="1"/>
            <a:r>
              <a:rPr lang="es-CL" sz="3200" dirty="0" smtClean="0">
                <a:latin typeface="Copperplate Gothic Bold" pitchFamily="34" charset="0"/>
              </a:rPr>
              <a:t>Sistemas Computarizados</a:t>
            </a:r>
            <a:endParaRPr lang="en-US" sz="4000" b="1" i="1" dirty="0" smtClean="0">
              <a:latin typeface="Copperplate Gothic Bold" pitchFamily="34" charset="0"/>
            </a:endParaRPr>
          </a:p>
        </p:txBody>
      </p:sp>
      <p:sp>
        <p:nvSpPr>
          <p:cNvPr id="11"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9"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0" name="9 CuadroTexto"/>
          <p:cNvSpPr txBox="1"/>
          <p:nvPr/>
        </p:nvSpPr>
        <p:spPr>
          <a:xfrm>
            <a:off x="2555776" y="3212976"/>
            <a:ext cx="4392488" cy="923330"/>
          </a:xfrm>
          <a:prstGeom prst="rect">
            <a:avLst/>
          </a:prstGeom>
          <a:noFill/>
        </p:spPr>
        <p:txBody>
          <a:bodyPr wrap="square" rtlCol="0">
            <a:spAutoFit/>
          </a:bodyPr>
          <a:lstStyle/>
          <a:p>
            <a:pPr>
              <a:buFont typeface="Arial" pitchFamily="34" charset="0"/>
              <a:buChar char="•"/>
            </a:pPr>
            <a:r>
              <a:rPr lang="es-CL" dirty="0" smtClean="0"/>
              <a:t> </a:t>
            </a:r>
            <a:r>
              <a:rPr lang="es-CL" b="1" dirty="0" smtClean="0"/>
              <a:t>Qué es un Sistema Computarizado?</a:t>
            </a:r>
          </a:p>
          <a:p>
            <a:pPr>
              <a:buFont typeface="Arial" pitchFamily="34" charset="0"/>
              <a:buChar char="•"/>
            </a:pPr>
            <a:r>
              <a:rPr lang="es-CL" b="1" dirty="0" smtClean="0"/>
              <a:t> Qué elementos lo componen?</a:t>
            </a:r>
          </a:p>
          <a:p>
            <a:pPr>
              <a:buFont typeface="Arial" pitchFamily="34" charset="0"/>
              <a:buChar char="•"/>
            </a:pPr>
            <a:r>
              <a:rPr lang="es-CL" b="1" dirty="0" smtClean="0"/>
              <a:t> Donde los encontramos?</a:t>
            </a:r>
            <a:endParaRPr lang="es-CL"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20</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5058" name="Picture 2" descr="https://encrypted-tbn1.gstatic.com/images?q=tbn:ANd9GcQpmtXGlyyDZJTgQhvPdT34dI5SUblCrGjw9J_p9D3n9VeI8cZB"/>
          <p:cNvPicPr>
            <a:picLocks noChangeAspect="1" noChangeArrowheads="1"/>
          </p:cNvPicPr>
          <p:nvPr/>
        </p:nvPicPr>
        <p:blipFill>
          <a:blip r:embed="rId3" cstate="print"/>
          <a:srcRect/>
          <a:stretch>
            <a:fillRect/>
          </a:stretch>
        </p:blipFill>
        <p:spPr bwMode="auto">
          <a:xfrm>
            <a:off x="755576" y="2060848"/>
            <a:ext cx="3099414" cy="2736304"/>
          </a:xfrm>
          <a:prstGeom prst="rect">
            <a:avLst/>
          </a:prstGeom>
          <a:noFill/>
        </p:spPr>
      </p:pic>
      <p:pic>
        <p:nvPicPr>
          <p:cNvPr id="45060" name="Picture 4" descr="https://encrypted-tbn1.gstatic.com/images?q=tbn:ANd9GcT7kcm5xY_jB_dEodDyRfh1HUXrzaIi5yjcWnKl-m_OgXNxwjt5"/>
          <p:cNvPicPr>
            <a:picLocks noChangeAspect="1" noChangeArrowheads="1"/>
          </p:cNvPicPr>
          <p:nvPr/>
        </p:nvPicPr>
        <p:blipFill>
          <a:blip r:embed="rId4" cstate="print"/>
          <a:srcRect/>
          <a:stretch>
            <a:fillRect/>
          </a:stretch>
        </p:blipFill>
        <p:spPr bwMode="auto">
          <a:xfrm>
            <a:off x="4067944" y="2204864"/>
            <a:ext cx="2880320" cy="2149163"/>
          </a:xfrm>
          <a:prstGeom prst="rect">
            <a:avLst/>
          </a:prstGeom>
          <a:noFill/>
        </p:spPr>
      </p:pic>
      <p:pic>
        <p:nvPicPr>
          <p:cNvPr id="45062" name="Picture 6" descr="https://encrypted-tbn2.gstatic.com/images?q=tbn:ANd9GcSPWCEtmEAj3ofBlhr05qIryOtogPeQyv_GhuM_U_qHfLpluUY_eg"/>
          <p:cNvPicPr>
            <a:picLocks noChangeAspect="1" noChangeArrowheads="1"/>
          </p:cNvPicPr>
          <p:nvPr/>
        </p:nvPicPr>
        <p:blipFill>
          <a:blip r:embed="rId5" cstate="print"/>
          <a:srcRect/>
          <a:stretch>
            <a:fillRect/>
          </a:stretch>
        </p:blipFill>
        <p:spPr bwMode="auto">
          <a:xfrm>
            <a:off x="3779912" y="4437112"/>
            <a:ext cx="2600325" cy="1752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21</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6082" name="Picture 2" descr="https://encrypted-tbn0.gstatic.com/images?q=tbn:ANd9GcSi3sGMTYDftpeF02Sh3WdDvPyjSUccCyunamvHJjJJl0itqbcoiA"/>
          <p:cNvPicPr>
            <a:picLocks noChangeAspect="1" noChangeArrowheads="1"/>
          </p:cNvPicPr>
          <p:nvPr/>
        </p:nvPicPr>
        <p:blipFill>
          <a:blip r:embed="rId3" cstate="print"/>
          <a:srcRect/>
          <a:stretch>
            <a:fillRect/>
          </a:stretch>
        </p:blipFill>
        <p:spPr bwMode="auto">
          <a:xfrm>
            <a:off x="1115616" y="1772816"/>
            <a:ext cx="2143125" cy="2143125"/>
          </a:xfrm>
          <a:prstGeom prst="rect">
            <a:avLst/>
          </a:prstGeom>
          <a:noFill/>
        </p:spPr>
      </p:pic>
      <p:pic>
        <p:nvPicPr>
          <p:cNvPr id="46084" name="Picture 4" descr="https://encrypted-tbn0.gstatic.com/images?q=tbn:ANd9GcSfAIb36HiXfywKKyCWGxDfpB3aUgyzeqNXCZfWGkZwy7IeK2l8EQ"/>
          <p:cNvPicPr>
            <a:picLocks noChangeAspect="1" noChangeArrowheads="1"/>
          </p:cNvPicPr>
          <p:nvPr/>
        </p:nvPicPr>
        <p:blipFill>
          <a:blip r:embed="rId4" cstate="print"/>
          <a:srcRect/>
          <a:stretch>
            <a:fillRect/>
          </a:stretch>
        </p:blipFill>
        <p:spPr bwMode="auto">
          <a:xfrm>
            <a:off x="2538662" y="2780928"/>
            <a:ext cx="2376264" cy="2376264"/>
          </a:xfrm>
          <a:prstGeom prst="rect">
            <a:avLst/>
          </a:prstGeom>
          <a:noFill/>
        </p:spPr>
      </p:pic>
      <p:pic>
        <p:nvPicPr>
          <p:cNvPr id="46086" name="Picture 6" descr="https://encrypted-tbn3.gstatic.com/images?q=tbn:ANd9GcRXikmAfOmUs4jsasKOcZjpYJKIOMQPwd0TSpA62MvBK82WrqfUSA"/>
          <p:cNvPicPr>
            <a:picLocks noChangeAspect="1" noChangeArrowheads="1"/>
          </p:cNvPicPr>
          <p:nvPr/>
        </p:nvPicPr>
        <p:blipFill>
          <a:blip r:embed="rId5" cstate="print"/>
          <a:srcRect/>
          <a:stretch>
            <a:fillRect/>
          </a:stretch>
        </p:blipFill>
        <p:spPr bwMode="auto">
          <a:xfrm>
            <a:off x="5508104" y="2204864"/>
            <a:ext cx="2819400" cy="1619251"/>
          </a:xfrm>
          <a:prstGeom prst="rect">
            <a:avLst/>
          </a:prstGeom>
          <a:noFill/>
        </p:spPr>
      </p:pic>
      <p:pic>
        <p:nvPicPr>
          <p:cNvPr id="46088" name="Picture 8" descr="https://encrypted-tbn0.gstatic.com/images?q=tbn:ANd9GcQR6P5REaTipjFrHYSJ9PpeOPAb7Z3DW9YtK7AI0hkbtHkoRJ9o"/>
          <p:cNvPicPr>
            <a:picLocks noChangeAspect="1" noChangeArrowheads="1"/>
          </p:cNvPicPr>
          <p:nvPr/>
        </p:nvPicPr>
        <p:blipFill>
          <a:blip r:embed="rId6" cstate="print"/>
          <a:srcRect/>
          <a:stretch>
            <a:fillRect/>
          </a:stretch>
        </p:blipFill>
        <p:spPr bwMode="auto">
          <a:xfrm>
            <a:off x="5724128" y="4365104"/>
            <a:ext cx="2466975" cy="18478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22</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7106" name="Picture 2" descr="https://encrypted-tbn0.gstatic.com/images?q=tbn:ANd9GcSH6_b-3RdZQLpTKwZsxHleDG_93wWA2TQ7AYb5oNkM-soYPAzy"/>
          <p:cNvPicPr>
            <a:picLocks noChangeAspect="1" noChangeArrowheads="1"/>
          </p:cNvPicPr>
          <p:nvPr/>
        </p:nvPicPr>
        <p:blipFill>
          <a:blip r:embed="rId3" cstate="print"/>
          <a:srcRect/>
          <a:stretch>
            <a:fillRect/>
          </a:stretch>
        </p:blipFill>
        <p:spPr bwMode="auto">
          <a:xfrm>
            <a:off x="827584" y="1772816"/>
            <a:ext cx="3634837" cy="3096344"/>
          </a:xfrm>
          <a:prstGeom prst="rect">
            <a:avLst/>
          </a:prstGeom>
          <a:noFill/>
        </p:spPr>
      </p:pic>
      <p:pic>
        <p:nvPicPr>
          <p:cNvPr id="47108" name="Picture 4" descr="https://encrypted-tbn3.gstatic.com/images?q=tbn:ANd9GcQPcbOaMUe1PPxOr_BjMa5xXLwcslK51LrbSCbdyR2KTJPCz9l3"/>
          <p:cNvPicPr>
            <a:picLocks noChangeAspect="1" noChangeArrowheads="1"/>
          </p:cNvPicPr>
          <p:nvPr/>
        </p:nvPicPr>
        <p:blipFill>
          <a:blip r:embed="rId4" cstate="print"/>
          <a:srcRect/>
          <a:stretch>
            <a:fillRect/>
          </a:stretch>
        </p:blipFill>
        <p:spPr bwMode="auto">
          <a:xfrm>
            <a:off x="5148064" y="1844824"/>
            <a:ext cx="3462678" cy="2304256"/>
          </a:xfrm>
          <a:prstGeom prst="rect">
            <a:avLst/>
          </a:prstGeom>
          <a:noFill/>
        </p:spPr>
      </p:pic>
      <p:pic>
        <p:nvPicPr>
          <p:cNvPr id="47110" name="Picture 6" descr="https://encrypted-tbn1.gstatic.com/images?q=tbn:ANd9GcRvvoEjHW-AzvQHAfon-LGLMrlzbfwQSchUZ29AYOkeYFuN-5Fw"/>
          <p:cNvPicPr>
            <a:picLocks noChangeAspect="1" noChangeArrowheads="1"/>
          </p:cNvPicPr>
          <p:nvPr/>
        </p:nvPicPr>
        <p:blipFill>
          <a:blip r:embed="rId5" cstate="print"/>
          <a:srcRect/>
          <a:stretch>
            <a:fillRect/>
          </a:stretch>
        </p:blipFill>
        <p:spPr bwMode="auto">
          <a:xfrm>
            <a:off x="4259842" y="4293096"/>
            <a:ext cx="2904446" cy="21755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23</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8132" name="Picture 4" descr="https://encrypted-tbn1.gstatic.com/images?q=tbn:ANd9GcSLbnVSlp7zqTfM5fQD3aSkHgOHYkVNGe_ksJ1ZNrYLuBrdDdxO"/>
          <p:cNvPicPr>
            <a:picLocks noChangeAspect="1" noChangeArrowheads="1"/>
          </p:cNvPicPr>
          <p:nvPr/>
        </p:nvPicPr>
        <p:blipFill>
          <a:blip r:embed="rId3" cstate="print"/>
          <a:srcRect/>
          <a:stretch>
            <a:fillRect/>
          </a:stretch>
        </p:blipFill>
        <p:spPr bwMode="auto">
          <a:xfrm>
            <a:off x="2123728" y="4005064"/>
            <a:ext cx="3024336" cy="2520280"/>
          </a:xfrm>
          <a:prstGeom prst="rect">
            <a:avLst/>
          </a:prstGeom>
          <a:noFill/>
        </p:spPr>
      </p:pic>
      <p:pic>
        <p:nvPicPr>
          <p:cNvPr id="48130" name="Picture 2" descr="https://encrypted-tbn2.gstatic.com/images?q=tbn:ANd9GcRMfx0Bt4y-FotUFx1SQt0vTiHqQ6onvrE926qh7vXi_Bh_Aq-hDg"/>
          <p:cNvPicPr>
            <a:picLocks noChangeAspect="1" noChangeArrowheads="1"/>
          </p:cNvPicPr>
          <p:nvPr/>
        </p:nvPicPr>
        <p:blipFill>
          <a:blip r:embed="rId4" cstate="print"/>
          <a:srcRect/>
          <a:stretch>
            <a:fillRect/>
          </a:stretch>
        </p:blipFill>
        <p:spPr bwMode="auto">
          <a:xfrm>
            <a:off x="755575" y="1628800"/>
            <a:ext cx="2722493" cy="2592288"/>
          </a:xfrm>
          <a:prstGeom prst="rect">
            <a:avLst/>
          </a:prstGeom>
          <a:noFill/>
        </p:spPr>
      </p:pic>
      <p:pic>
        <p:nvPicPr>
          <p:cNvPr id="48134" name="Picture 6" descr="https://encrypted-tbn1.gstatic.com/images?q=tbn:ANd9GcR-IbVhE6oAs5FbSk6Mv1wfrysia4DesO4mVNhLkU0nDDpf-5d0"/>
          <p:cNvPicPr>
            <a:picLocks noChangeAspect="1" noChangeArrowheads="1"/>
          </p:cNvPicPr>
          <p:nvPr/>
        </p:nvPicPr>
        <p:blipFill>
          <a:blip r:embed="rId5" cstate="print"/>
          <a:srcRect/>
          <a:stretch>
            <a:fillRect/>
          </a:stretch>
        </p:blipFill>
        <p:spPr bwMode="auto">
          <a:xfrm>
            <a:off x="5508104" y="1844824"/>
            <a:ext cx="2619375" cy="1743076"/>
          </a:xfrm>
          <a:prstGeom prst="rect">
            <a:avLst/>
          </a:prstGeom>
          <a:noFill/>
        </p:spPr>
      </p:pic>
      <p:sp>
        <p:nvSpPr>
          <p:cNvPr id="48136" name="AutoShape 8"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48138" name="AutoShape 10"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48140" name="AutoShape 12"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48142" name="Picture 14" descr="https://encrypted-tbn1.gstatic.com/images?q=tbn:ANd9GcRdHLDuFr8rUjs8GHt9tZTnKY8mp0n1uoe05Au19RVhqZbMl6Boqg"/>
          <p:cNvPicPr>
            <a:picLocks noChangeAspect="1" noChangeArrowheads="1"/>
          </p:cNvPicPr>
          <p:nvPr/>
        </p:nvPicPr>
        <p:blipFill>
          <a:blip r:embed="rId6" cstate="print"/>
          <a:srcRect/>
          <a:stretch>
            <a:fillRect/>
          </a:stretch>
        </p:blipFill>
        <p:spPr bwMode="auto">
          <a:xfrm>
            <a:off x="5508104" y="4221088"/>
            <a:ext cx="2895600" cy="15811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24</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136" name="AutoShape 8"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48138" name="AutoShape 10"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48140" name="AutoShape 12"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49154" name="Picture 2" descr="https://encrypted-tbn3.gstatic.com/images?q=tbn:ANd9GcSIzs3CXFelLOznWh6UyXOQWznttwnQgAffZIu3Gn4adpQEkgSj-A"/>
          <p:cNvPicPr>
            <a:picLocks noChangeAspect="1" noChangeArrowheads="1"/>
          </p:cNvPicPr>
          <p:nvPr/>
        </p:nvPicPr>
        <p:blipFill>
          <a:blip r:embed="rId3" cstate="print"/>
          <a:srcRect/>
          <a:stretch>
            <a:fillRect/>
          </a:stretch>
        </p:blipFill>
        <p:spPr bwMode="auto">
          <a:xfrm>
            <a:off x="827584" y="2564904"/>
            <a:ext cx="1656184" cy="1987423"/>
          </a:xfrm>
          <a:prstGeom prst="rect">
            <a:avLst/>
          </a:prstGeom>
          <a:noFill/>
        </p:spPr>
      </p:pic>
      <p:pic>
        <p:nvPicPr>
          <p:cNvPr id="49156" name="Picture 4" descr="https://encrypted-tbn2.gstatic.com/images?q=tbn:ANd9GcRxD_H2wmziR2e2KVl_K9lWBzwC_p1eUD9ihYz1Cp4inj2-scfd"/>
          <p:cNvPicPr>
            <a:picLocks noChangeAspect="1" noChangeArrowheads="1"/>
          </p:cNvPicPr>
          <p:nvPr/>
        </p:nvPicPr>
        <p:blipFill>
          <a:blip r:embed="rId4" cstate="print"/>
          <a:srcRect/>
          <a:stretch>
            <a:fillRect/>
          </a:stretch>
        </p:blipFill>
        <p:spPr bwMode="auto">
          <a:xfrm>
            <a:off x="2771800" y="1988840"/>
            <a:ext cx="2169177" cy="1872208"/>
          </a:xfrm>
          <a:prstGeom prst="rect">
            <a:avLst/>
          </a:prstGeom>
          <a:noFill/>
        </p:spPr>
      </p:pic>
      <p:pic>
        <p:nvPicPr>
          <p:cNvPr id="49158" name="Picture 6" descr="https://encrypted-tbn3.gstatic.com/images?q=tbn:ANd9GcTFXEs0fVAMjDMgXiWxmYUTyuSfStHY0l-WXU4hiZiVPlNm8QhrXg"/>
          <p:cNvPicPr>
            <a:picLocks noChangeAspect="1" noChangeArrowheads="1"/>
          </p:cNvPicPr>
          <p:nvPr/>
        </p:nvPicPr>
        <p:blipFill>
          <a:blip r:embed="rId5" cstate="print"/>
          <a:srcRect/>
          <a:stretch>
            <a:fillRect/>
          </a:stretch>
        </p:blipFill>
        <p:spPr bwMode="auto">
          <a:xfrm>
            <a:off x="4427984" y="3877922"/>
            <a:ext cx="4038203" cy="22123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25</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Salud</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CuadroTexto"/>
          <p:cNvSpPr txBox="1"/>
          <p:nvPr/>
        </p:nvSpPr>
        <p:spPr>
          <a:xfrm>
            <a:off x="2123728" y="2060848"/>
            <a:ext cx="4320480" cy="4247317"/>
          </a:xfrm>
          <a:prstGeom prst="rect">
            <a:avLst/>
          </a:prstGeom>
          <a:noFill/>
        </p:spPr>
        <p:txBody>
          <a:bodyPr wrap="square" rtlCol="0">
            <a:spAutoFit/>
          </a:bodyPr>
          <a:lstStyle/>
          <a:p>
            <a:pPr marL="93663" indent="-93663">
              <a:buFont typeface="Arial" pitchFamily="34" charset="0"/>
              <a:buChar char="•"/>
            </a:pPr>
            <a:r>
              <a:rPr lang="es-CL" b="1" dirty="0" err="1" smtClean="0"/>
              <a:t>Laparoscopios</a:t>
            </a:r>
            <a:endParaRPr lang="es-CL" b="1" dirty="0" smtClean="0"/>
          </a:p>
          <a:p>
            <a:pPr marL="93663" indent="-93663">
              <a:buFont typeface="Arial" pitchFamily="34" charset="0"/>
              <a:buChar char="•"/>
            </a:pPr>
            <a:r>
              <a:rPr lang="es-CL" b="1" dirty="0" err="1" smtClean="0"/>
              <a:t>Ecocardiógrafos</a:t>
            </a:r>
            <a:endParaRPr lang="es-CL" b="1" dirty="0" smtClean="0"/>
          </a:p>
          <a:p>
            <a:pPr marL="93663" indent="-93663">
              <a:buFont typeface="Arial" pitchFamily="34" charset="0"/>
              <a:buChar char="•"/>
            </a:pPr>
            <a:r>
              <a:rPr lang="es-CL" b="1" dirty="0" err="1" smtClean="0"/>
              <a:t>Radiógrafo</a:t>
            </a:r>
            <a:endParaRPr lang="es-CL" b="1" dirty="0" smtClean="0"/>
          </a:p>
          <a:p>
            <a:pPr marL="93663" indent="-93663">
              <a:buFont typeface="Arial" pitchFamily="34" charset="0"/>
              <a:buChar char="•"/>
            </a:pPr>
            <a:r>
              <a:rPr lang="es-CL" b="1" dirty="0" smtClean="0"/>
              <a:t>Resonadores Magnéticos</a:t>
            </a:r>
          </a:p>
          <a:p>
            <a:pPr marL="93663" indent="-93663">
              <a:buFont typeface="Arial" pitchFamily="34" charset="0"/>
              <a:buChar char="•"/>
            </a:pPr>
            <a:r>
              <a:rPr lang="es-CL" b="1" dirty="0" err="1" smtClean="0"/>
              <a:t>Ecógrafos</a:t>
            </a:r>
            <a:endParaRPr lang="es-CL" b="1" dirty="0" smtClean="0"/>
          </a:p>
          <a:p>
            <a:pPr marL="93663" indent="-93663">
              <a:buFont typeface="Arial" pitchFamily="34" charset="0"/>
              <a:buChar char="•"/>
            </a:pPr>
            <a:r>
              <a:rPr lang="es-CL" b="1" dirty="0" err="1" smtClean="0"/>
              <a:t>Scanners</a:t>
            </a:r>
            <a:endParaRPr lang="es-CL" b="1" dirty="0" smtClean="0"/>
          </a:p>
          <a:p>
            <a:pPr marL="93663" indent="-93663">
              <a:buFont typeface="Arial" pitchFamily="34" charset="0"/>
              <a:buChar char="•"/>
            </a:pPr>
            <a:r>
              <a:rPr lang="es-CL" b="1" dirty="0" err="1" smtClean="0"/>
              <a:t>Saturómetros</a:t>
            </a:r>
            <a:endParaRPr lang="es-CL" b="1" dirty="0" smtClean="0"/>
          </a:p>
          <a:p>
            <a:pPr marL="93663" indent="-93663">
              <a:buFont typeface="Arial" pitchFamily="34" charset="0"/>
              <a:buChar char="•"/>
            </a:pPr>
            <a:r>
              <a:rPr lang="es-CL" b="1" dirty="0" smtClean="0"/>
              <a:t>Glucómetros</a:t>
            </a:r>
          </a:p>
          <a:p>
            <a:pPr marL="93663" indent="-93663">
              <a:buFont typeface="Arial" pitchFamily="34" charset="0"/>
              <a:buChar char="•"/>
            </a:pPr>
            <a:r>
              <a:rPr lang="es-CL" b="1" dirty="0" smtClean="0"/>
              <a:t>Tensiómetros </a:t>
            </a:r>
          </a:p>
          <a:p>
            <a:pPr marL="93663" indent="-93663">
              <a:buFont typeface="Arial" pitchFamily="34" charset="0"/>
              <a:buChar char="•"/>
            </a:pPr>
            <a:r>
              <a:rPr lang="es-CL" b="1" dirty="0" smtClean="0"/>
              <a:t>Termómetros </a:t>
            </a:r>
          </a:p>
          <a:p>
            <a:pPr marL="93663" indent="-93663">
              <a:buFont typeface="Arial" pitchFamily="34" charset="0"/>
              <a:buChar char="•"/>
            </a:pPr>
            <a:r>
              <a:rPr lang="es-CL" b="1" dirty="0" smtClean="0"/>
              <a:t>Medidor de Composición corporal</a:t>
            </a:r>
          </a:p>
          <a:p>
            <a:pPr marL="93663" indent="-93663">
              <a:buFont typeface="Arial" pitchFamily="34" charset="0"/>
              <a:buChar char="•"/>
            </a:pPr>
            <a:r>
              <a:rPr lang="es-CL" b="1" dirty="0" smtClean="0"/>
              <a:t>Podómetros</a:t>
            </a:r>
          </a:p>
          <a:p>
            <a:pPr marL="93663" indent="-93663">
              <a:buFont typeface="Arial" pitchFamily="34" charset="0"/>
              <a:buChar char="•"/>
            </a:pPr>
            <a:r>
              <a:rPr lang="es-CL" b="1" dirty="0" smtClean="0"/>
              <a:t>Desfibrilador</a:t>
            </a:r>
          </a:p>
          <a:p>
            <a:pPr marL="93663" indent="-93663">
              <a:buFont typeface="Arial" pitchFamily="34" charset="0"/>
              <a:buChar char="•"/>
            </a:pPr>
            <a:r>
              <a:rPr lang="es-CL" b="1" dirty="0" smtClean="0"/>
              <a:t>Monitores</a:t>
            </a:r>
          </a:p>
          <a:p>
            <a:pPr marL="93663" indent="-93663">
              <a:buFont typeface="Arial" pitchFamily="34" charset="0"/>
              <a:buChar char="•"/>
            </a:pPr>
            <a:r>
              <a:rPr lang="es-CL" b="1" dirty="0" smtClean="0"/>
              <a:t>E T C ….</a:t>
            </a:r>
            <a:endParaRPr lang="es-CL" b="1" dirty="0"/>
          </a:p>
        </p:txBody>
      </p:sp>
      <p:sp>
        <p:nvSpPr>
          <p:cNvPr id="43010" name="AutoShape 2"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43011" name="Picture 3" descr="C:\_RESPALDOS2009\CURSOS DCI UMAG\INTERFAZ DE USUARIOS\VARIOS\SITUACIONES REALES DE IU\IMG_3495.JPG"/>
          <p:cNvPicPr>
            <a:picLocks noChangeAspect="1" noChangeArrowheads="1"/>
          </p:cNvPicPr>
          <p:nvPr/>
        </p:nvPicPr>
        <p:blipFill>
          <a:blip r:embed="rId3" cstate="print"/>
          <a:srcRect/>
          <a:stretch>
            <a:fillRect/>
          </a:stretch>
        </p:blipFill>
        <p:spPr bwMode="auto">
          <a:xfrm>
            <a:off x="5436096" y="2132856"/>
            <a:ext cx="2895600" cy="28067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26</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Entonces Qué tienen en común para llamarse </a:t>
            </a:r>
            <a:r>
              <a:rPr lang="es-CL" sz="3200" dirty="0" err="1" smtClean="0">
                <a:latin typeface="Copperplate Gothic Bold" pitchFamily="34" charset="0"/>
              </a:rPr>
              <a:t>Sist</a:t>
            </a:r>
            <a:r>
              <a:rPr lang="es-CL" sz="3200" dirty="0" smtClean="0">
                <a:latin typeface="Copperplate Gothic Bold" pitchFamily="34" charset="0"/>
              </a:rPr>
              <a:t>. Computarizado? </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2" name="11 Rectángulo"/>
          <p:cNvSpPr/>
          <p:nvPr/>
        </p:nvSpPr>
        <p:spPr>
          <a:xfrm>
            <a:off x="1547664" y="191683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CuadroTexto"/>
          <p:cNvSpPr txBox="1"/>
          <p:nvPr/>
        </p:nvSpPr>
        <p:spPr>
          <a:xfrm>
            <a:off x="2051720" y="3212976"/>
            <a:ext cx="4320480" cy="1200329"/>
          </a:xfrm>
          <a:prstGeom prst="rect">
            <a:avLst/>
          </a:prstGeom>
          <a:noFill/>
        </p:spPr>
        <p:txBody>
          <a:bodyPr wrap="square" rtlCol="0">
            <a:spAutoFit/>
          </a:bodyPr>
          <a:lstStyle/>
          <a:p>
            <a:pPr marL="93663" indent="-93663">
              <a:buFont typeface="Arial" pitchFamily="34" charset="0"/>
              <a:buChar char="•"/>
            </a:pPr>
            <a:r>
              <a:rPr lang="es-CL" b="1" dirty="0" smtClean="0"/>
              <a:t> Procesador</a:t>
            </a:r>
          </a:p>
          <a:p>
            <a:pPr marL="93663" indent="-93663">
              <a:buFont typeface="Arial" pitchFamily="34" charset="0"/>
              <a:buChar char="•"/>
            </a:pPr>
            <a:r>
              <a:rPr lang="es-CL" b="1" dirty="0" smtClean="0"/>
              <a:t> Unidad de Memoria</a:t>
            </a:r>
          </a:p>
          <a:p>
            <a:pPr marL="93663" indent="-93663">
              <a:buFont typeface="Arial" pitchFamily="34" charset="0"/>
              <a:buChar char="•"/>
            </a:pPr>
            <a:r>
              <a:rPr lang="es-CL" b="1" dirty="0" smtClean="0"/>
              <a:t> Periféricos de Comunicación</a:t>
            </a:r>
          </a:p>
          <a:p>
            <a:pPr marL="93663" indent="-93663">
              <a:buFont typeface="Arial" pitchFamily="34" charset="0"/>
              <a:buChar char="•"/>
            </a:pPr>
            <a:r>
              <a:rPr lang="es-CL" b="1" dirty="0" smtClean="0"/>
              <a:t> Interface con el Usuario</a:t>
            </a:r>
            <a:endParaRPr lang="es-CL" b="1" dirty="0"/>
          </a:p>
        </p:txBody>
      </p:sp>
      <p:sp>
        <p:nvSpPr>
          <p:cNvPr id="43010" name="AutoShape 2" descr="data:image/jpeg;base64,/9j/4AAQSkZJRgABAQAAAQABAAD/2wCEAAkGBhQSERUUEhQWFRUUFBkaGBgYFxgYFxgVFRQWFxgYGBcYHSYeFxolGhcUHy8gIycpLCwsFR4xNTAqNSYrLCkBCQoKDgwOGg8PGikkHCQqKSosKSwpLCksKSksKSwtLCksLCwpLCwsLCwpKSkpLCwsKSwsLCwpKSkpLCksLCwpKf/AABEIAMMBAgMBIgACEQEDEQH/xAAcAAACAgMBAQAAAAAAAAAAAAAFBgAEAgMHAQj/xABTEAABAwEFAgUOCAwGAQUBAAABAgMRAAQFEiExQVEGEyJhcQcUMkJSVIGRkqGxwdHSFyMzU2Jyk/AVFiRDRHOCg5SywuElNGOiw/G0ZHSEo6Q1/8QAGwEAAwEBAQEBAAAAAAAAAAAAAAEDAgQFBgf/xAAwEQACAgEDAQgBAwMFAAAAAAAAAQIRAxIhMQQFEzJBUXGR4YFSodEUImEGM0KC8f/aAAwDAQACEQMRAD8A69+DWfmmvs0eyuL9WqwhNtaKUpSlVnEBKQBIcWFaDo8YrsvH0s8O+Cwt7KQmA81JbJ0OKMSFHYFQnPYUjZNaaM2cFsl2LdWENNlazMJSmSYEmAOat9o4PPoxY2FpwJKlSgjClJAUo7gCpInnFFmLAqz2hBcbIWy4hZQrknkLCo0ORiMQkbponYL8U0lKeKSoDGFAqMLQ68XVoICdCDh89SlqXAxac4L2gAk2dwYVJSr4s8lSsJSk5ZEhaCB9MVWtl1LaOF1tTaomFpKTBJAMEaZHxGnR++1FLZcbxK4xlzFiTyltIZbM4mlKGLiMXJUk8vMkDMZfBL4QtSEphGGEwE5POKkJACU9nmAMyCrVRoi5vlBuLTFjKhOQB0yzjfWf4O5x5P8Aei9nutZGWGBAzWlPR2RG4+Ktgudwgxg02OtHLf2Ve3HD09Lj5PHlm6jU+fgHK4NOiZbWIRjMtKyb7s7k/S0yqK4NuiZbWMKAtUtKEIOizuSd5yp1fvda5AZRJSY/KGslkPjMADEkceuZ5asIxKOyWm+FKx/FIBUFkflDWTjvXeInen8rXAyPITnmajox/pXz9l9c/wBT+PoQPwbzjyf71DdxgxBgSctg1Pg1o2boc+h9q171WWbv4pC1OFOJSFIQhKgoytJBUrCSEgJJOeZMc5FMmLp1BtV8kseXqHNJ38CpxPMPFTdaOpe8GA6laFkstO8WEOBRS+QlCUrKcClz2szpvFCTYKN2vhI84pgrwKRZ0NJDRKiysMk4S42VEKUZgnmG6vJPXAv4jWzEECzKUopKhhwKGFKwhRxJURkogETI2xWCuBtqAWTZ1DiioLBwBQKEhaoSTiXCSDyQcjTPbuGTzrSmihoIU063kXCQh5aVkAqWdCgACIAyiIqwrh88Vqc4qzhayrEocYMQW2EQoBzlwEiMUxuoAUPxNteJKOt14laJhMzgx8oT8XyIVy4yrY1wEtqlKSmyuEoUAoYU5EpxjboU5zpnvypmHDV3AlHFMqSEKQoLLqyptbfFqbC1uFbaCM4SrUDorBfDJ4luEMpSy60ttICoQLO2W0IkrkphSiSTJJ12UAL54CWklAaZU4VMtumEYMAeKglJK4BMpIy12aUEdsZSopUnCpJIIIghQMEEbCCCKen+F63E4HmWHG8DQwK4wDEwVFC5S4DPKIImDAyGcrztlxqUqEiVEwkQlMmYSNgGgFAAuw3Ut5eBptS1RMJSVGAQJgDTMeOtzXB99QSUsOFK1EJIbUQojFISY5XYK07k7qN3CriXsRRjBTCkSkJWnjEEpWFtrCkmBlE6EEEA1YNsSVpKmeXxJs6ylyElkMqbAQktktqgJzxEGDKeUaw3K9kIXV8HnwFniHIbMLPFq5BhKuVlyeSpJz2EHbWm8bqcYVhdbU2qJwqSUmMRSMiN4im+1X0rCWw0kJwYE8qVpQbO0ygBzBM8iVFOEKBKSAKo8Izx7xeCMGOVEcg5l1atUNonXVWJRjNRpw1OSUuBNunQupu/LOB4KsWO4FuqwNjGqJgJ2ZZ6xtA6SKJIupZAPIAO9aB5iecVduizqZcDhQ25hHJHHNgBc8lUnECUkEgEESBur2ZYsCW1X7/Z5Ecudy3uvb6A7fBN5WGG1HHOHkaxE6nLUaxMiJmvG+CT6sOFtRxpKk8jVIw56/TRlqcaYnEJcLNfbowji21YEhJl9BUUp4spGLOPkkFWuLM8mcsbNfDqSgBpk4QkkB9ABU2bNxZAB5KR1o1Kc5lWYyiWiHovn7L65+r+PoRPwbzjyf71i7d5AnIiYOWhMx6DRz8FL3t/aN+9Vhd3Q2GUfGPOrScLfKgJCgEiOyUSqTEgBOu558eBQbjVmcGTO8iUrr2POphZpvSzjClQJXiBSCMPErmQct1fQH4OZ+aa+zR7KTOp/wADBYkl10AvuCDGYbRM4ARqSQMR+iAMhJcOPrzqPSbLKbI2BkhHkJqVrS/lUpUFnzo3w8t5OI2t3PYMAT5GHDHNFOXBvqpqkItuHCcuOSMOGcpdRph+mmI2piTXMLPoOir7I8NCY6R3y32Rp5OF5tKwDliGh+idU9IIpbtnABpWbTq2+ZQDifPC/Go1hwEvcu2NKVGVMKLRJ1ISElsnfLamx0g0fdtYSCVKSkDUkhIGzU5a1ak1ZK2mJVp4EWlPY8W4PorwnyXAB/uqhabntCUgLYdAG0IK9s6t4hE0+G+mfnmftUe9UF9M/PNfat+2loQ9bOb9cJSkhRwkkEBXJ0xCCFQRrWVkIg5g8iJGYnLd0GujqvpkiC80RuLrZ82KqTwsS5xCyHnPET49azoHrEayphQnLM688x6a1oTyj0j0J/vTmu7bvOnED6r+DzJcA81aF3NYDo8E9FqSf51Ko0MetCraE/GK+/bGsrWnlJ+qnzNgemmJdwWTZa4/e2c+lHrrSrg+xstzfhLJ9CxS0sNSBtxpi0sz3f8AQuja71tCVupUWCltxtCiGFwhLuFXGHl8tKBiSdM4MgA1TTciUkFNuYkaZAEZETKXwRrsrcbO53+xzfHPD/nMUtLHqRuavt4qCYb5amw2Qwocak2pxpxxMr5I4lKHM9AuZKYJ0N8JHilJhsrUbPiR1uU8Wp10IcZK1OZrQkkyUiMEkQoVipl4aW2znf8AlTw/5DWOF/vyzbv86/p46NLDUjL8ZX8TPIaONTgWnijIwWtLSQCF5ktFS8gZwyARJrcjhC8ROBvNKS58SuLIVPIQpLvK+NhClqywfJE9iZrSEv8Aflm/jHj66yDDvf1nH/yHj/zCjSw1I9PCJ7HhIbCMI+N4hRTh64U2HsAXiKVJSkBIORXjnBVbhWj44CZhCRMAc+iQBz5VcFmVtvFrwOOH02oVg7crajK7egnfKCdANXHVmjSw1IXWU/GJ5x/UmsXhygfpnzpX/amdHB6ydtayf31nT6E1uRcdgGroV02v3VgU9DFrQq2tvmJ7HTmwz6DXlrIgSQOQRmY1Kt/SKchdt3DZZz9Z0L/nWatsKsSOw60T9UsDzgzT0C1oQkvBSUhJxGSYTyjmEjtZ3Grdmuh8pISw8ZOR4tSREk6rCd/mp9TfjIyD7XgdbjxYqn4aZ+eZ+1b96noFrE2zcErUZIbCZEctxG6NEFR05qvMcAXT2bzafqpW4fGcFMn4bZ+eZ+1b96p+GmfnmftW/bT0oNbB9k4CWdObi3HPCEJ8SAFf7jR6wWJpgENNpROuEZn6ytVeEmqzF4IX2C0KjXCtKo6cJMeGsbdeSWWlur7FtClq6EpJPjiKelGdTBfC7qgJsquKaSHHsIJknA2FZpK4zUojMIEZQSRInnFu4eW9ap65cTzICUJ8ASPST01RtDy1lS3DLjiitf11mSOgdiOZIoe9UWyyVHQbv4Z2wtNkvEkoSScKMyUjPsa8oNdvyLf6tP8AKKlIYpWbQdHqoixQ9hJGREGiDFADb1P7VhtLrex1kLH1mV4T/tdHk0d6oCv8Of6G/wDyGqTbhtHF2uzK3u8Weh5Cm/5i34hTlw+//nP/ALv/AMhqrQ8JGa3NNm4LWUiet2fC2j2Vjb+DdlBATZ2dNQ0jPzaUTs68UiIEZDo29Ne2lHoqhztuhcc4PWf5hr7NPsodf12sNNwhhrEQc+LTkN+mvspsQzn0UlcLLxlakp3RPg2D103wJXYnvtbo6AKqZg+0VnacR1nwmqiga57OpIuAzuFbWE7xI8FUEPHTP01bsj4Bk/f2UwaD12XclSk8lKhOeQPmNMCbhaxEcW3G7i0+bKqNxMyUlOh3R56Z7EySrpM6VeK2OWbdi9wiuppCYQ0hMDMhCUnxgUlPqGwV1i9rqS4OVP8A3XNr/s/ELhMQdvRrWJrzKY35AtpBO/x1uxAbvSaoqtKjImtYWeepWXoOWR4fNoPSkK8xFOV0XdZ328mWgsa8hPg2bdP+6QbHaSNx83nFPXBC0AqHPIO+D6R7KpBkciCdl4PWcL5TDRHO2k+kfeaLM8HbIox1sxIGxpA37IzFbltZ1ZsqYUkjYRVHRJNiR1S7nZZ614lptGIOYsKEpkgpiYGcSaTeLG4eKugdVlOdkj/V/mRSIE1iirZXVAMR5hVtq61q0QJ3ZYjOkJ1OhrXEZ7Rp9/vrTxYLIhDKEnBK2EuFSoxFxal9sRpGCIMbT2UnDdFIxtWIbrOHskx4K8DY3DxCit7gnjEmOQCRtIGRiYmBigA6aUOQnIVpbmZLSdI6lwAs7kD87u+gKv8AD+1xZeL2vPNoP1Ukuq8zUftVT6mKfydz9b/Smq/VAfl9hvuGnHD0uKS2nzId89D2iEd2KT1D3qIPUPeqB0DPdvyLf6tP8oqVldrZ4lvL82nd3IqUAKiSomVzMDMx6qusVUDqyBjxeEQJjmFXrBZluKCW0KWqCcKEqWYGphIJjTPnG+gDa+6UIKxq2UuDpaUHP6a6Hw9UDYHyNDxcdBtDRHmikNNlUpuSlfFrJRjKFhBUQQU4iMM65TsI1yprvW0cZcaVE5qYs0/WDjAPhkGq43yTyIO2VEHwVtdHorFsxFbiKqcpTtIwtqO0j05euucX48lKiBrzes7fBXQ+EDhS1A1P3J9Vc4vizZyc+jTLnpPga5Fi0uGdBVNROtErQ2ObxzVNcb/MfZUjpRWS5npV1GacxB9VaktJOcgc3sonYboUtQSJIPo56SQNobuBVlOAqnLZ0032NiIoRwesmBATsFMbLXJro4Rx8uyneCZBrl/DO1IxpQnOJJOueWVdNvRBKVAVzW9Lklw4jGRnKdcqzPg3jrVYr8Z01klQ3Grdru8I0M+DOPv6K0Js81E6rLNlQknXx5eemy47OUrSU5QZH9jtpWs1mjTOmrg2opOem7p281UgRycHRUpxISrePv55re0zmKlhEtiPvnVhtOdbJJCR1VUf5Toc9KKRsFP3VUT/AJToc9KaSQilFDm6KvXSW1grQFpIIKZjdmCM5B9lMzFtbcbzdQEpwpQnEtYSjlEieURnEAxkABExS8+lOQUczoIMnxV7aro4sw4hSCdikkHLXIjUbRsrEoWykMlLgyvi8EHEG8yqcShEHOSeSSJUQDkTtzM5aEIyFecS3pOvTVkN5VuMaMTnY/8AU1T+Tufrf6U0F4UvY7a/uQlpseBvjD53TR3qdJ/J1/rf6U0rWx3G9aF93aXiOhLhbT5kCsZOCuLfcHPUPeG4E9FEHqpKWoGUzPMCfHlUS413c65xLczPFp3dyK9rG7nl8S3M/Jp2fRHNUoAVEWtZHKEZZ/FgdOYTlR/gpfBs7h3OJCSRrkZHTnsoA1b1RmAMteLA/polc91uvqwMoKyEyc0pAGmalkDMwAJk+A0mrVG8cnCSkhyva98TcYpQZP11AkgJnUBfKUrQFOHsicNJCpuRafm3SjybekgH9lST4aGquu0JbDrjbgROCVFMiDgAKcRWEyCkGI3ZEGrVkX/h1tR3NpbPgcNkV5yF1rCtOwdXklkepqv8DmRlW1g1hGQqxZWq6TzkBuEz2FPOBkOeZ8Vc5vJRXrnu/wCqf78RiWqdNPBSja2gknZ6/DQ1sKL3FN2zndWg2InTWjNsHN46olcGpNHQmaLNYjigpJPNspv4P3fBKhIgR55oJYnDrAz++lN3BJYWhR543ZDdNbgieRuhluxkYdKJtorVZ2sqttN1pmEgZeTJjKue36hQXmCZj011K0t0q35Y0qkZ55SNYo5QuHZzS825AOEbzsqihAGYn2dNH71YUjXPnnIjw7aHtmfZA8xqTR0J7EszpB3/AH302XRhIA2+ce2gNkYTPPRqw2c4gUn21uJObOi3GPioOz15j11cmKq3GZbPg81WXTTfIlwJ/VNE9aft+lNJ3F07dUhP+U/b9VKWCtwWxHK9ykl3i3kK5QhKxiT2aSpJSFo+kkmRppqDmDNlutlyzwwVYmipTiFgBapCRxiQFEBICRyROQUScoAO8V4Vo6D6RRS5nip5vilhDmLkk7duHeomIA1JiM4olFK5p7rf3KRk2lGtmCrysmHwVubRkOir/C1LQV8UtBkkKbSRKFCCeSCcKTOk8khScwAo6GUckdFOM45P748MnkUof2yHfgAsIYWTolwk9CUpJmkexfIoJ1UgKPSvlnzqNNV1O8XdlsVtDb0dJYgecil1TeFIT3IA8Qj1VDLydeDw2UXqp9cKTISJ/YCvSkxVx6qhtZTkADH0MWvPFRLjTdzy+Jby/Np7RI7UbMNe15d1oVxLeQ+TT2o7kc1SgBUavBUZoA/dqovwdvUsLxDsVCFdGoPT7aDs21cCUiY+bPsozwdudVqWoJWhASnEVKnaYACUiSZndAHQKUqrcpjclNOPIyXpe0piTBEhO0kiApQnkoGZE5qIB7HNQqyK+Itydh6zV4TaCj0JFbnuDLjTXGKU3OKChJUVRiKQrEQAZ1jcZnZVRhWVqG9izHxW4e9TwpKkg6yc53KapjcbyUo5ZDoFS1Xy6mAkifqg+qsOt8J6a12azly0ISnXEDpkADOfmrWWXc9K5ye/NnyevK5aU3bdBPhS2222kgELUJJndvByG2klxoKOknppt4cWkFYTrCYzMnXdu5+alX018j0PU55YVKU5Nv1bP1PpOiwd0tUE37Iqm7Wzs8588Go3crWuDQT2R9tWkj1+vxb6yUqdPvrXZ3+X9T+WdS6Pp/0R+F/Ab4M8DLM8kl1KjOzjFCBuyNZvsMMBRZSUtJGUqUqds8rfRC4EKbsri06nLPYCQkkc+cilbhbbsKQ2ntszns3ffdXZ2FHLmy5c2SbcU9KV7Xy9vg+K7YS/qI4MSrzdKgf+OlpBOFYA2chB9Ka9/Hi1j84Ps2/doFUSK+p0r0BQivIaLs4aWhTgS6sEKy7BAg7NBTG7yhn6BXN0qIzGymy5L+C4Qo8rfvo0L0PO67FPxw/JebuhlxwIeRKVGMiUnm7EjbQ6/eCDTK8IHJOYzVt1GZ2Gjjqdu0UZsqUWtoIdBxAHlCJnQ6jcR46+R7Z7/pMizRk9HDV/udHYnV41N48yu+LVnOhdiABkctknxa9NWrMMBGHboNfTRO97qDKiAo8xgRn6aoITu16CdJOzZNcsOsnOOqM38s+6XS9NJWoR+EM/B63qEgmZ2QI3DOsLdezoXAIEcwPqqcGkcomFQQYMSBGYgz0+Oqt6Lh0jaCfEdPNU+k6rNPqJRcm9vVnx3+oIRw13e3tsC+FNtW7xGMg4SYyAyI5hzUJwURvvPivrH0VVwV9l0u+NNngxm3BNg622JC4xEAjSTBjLx7K0fgtHdjxirTqmUWqzrtCStpOLGAJMbOSeyAVhJG0A0x33dCLW23aLMcbZkJEYVDMShQ7VSSNDv3EEyzdQseRRktn/AMvI9HDglkxaoy3XkKCbobnJQmd4n+9EkNQKGXpdCmVgKGFQg7DzgyKMtDkjnFdcKe64OXLa5CSzF1Wkd24hHlusJ9dCHzrRa05Xcob7WwPBxrR9QoQ7XJm8R39P4ED3qqG2EZBIMfQUfOKtvVUNsOwA/sE+eM6idA1XbalcS3yR8mntT3IqV5dtpVxLeQ+TT2v0RXtACkzeCssSRp82fZRO6byU2vGk66wMiN0UMZt6oGJI07hVX7GypwqKYySVHQAJTH9sqTV7M1GTi9S5GW23wFDIgkgwASUoBBSVEkDE4UkgACEBR1V2I+z/AKV/7ezee3g+qvFXapCErUU5hJwhUqSFiUlQ2SM9emK2WUfF207m7GPHalmtYoqLSQupyyy3Kb3G60NHEogKPgJrG6FqacU8oEBKTkQRM6ATzxTTZjkKGX29nFHVYf6nD3DdKqPJxdNHHkjlbundcCReFqU64VrGZM5iMgch6qrAyMjmd/33UY/BTjpyyG8+rPOrzPAxB7OVdPsFcK7KjFUpft9n1Me3pVSxr5+gCxYlr0iMtVJHPtIk7Mjtq8zwfWT2SB+8b2+HSiv4oM/Np8QrFzge12qcM7p/6qcuypPjJX/X7My7dy+UEE7SlDFkCAtKlSCcJBOWegOeyuYXmHXXFKwOROXIVp4q6FdvB0MmRJmjVnSa9Ds7pl0OF409Vttvjk8eeZ5MzyyW72ONdYO/NOfZr9lei73fmnPs1+yu6id9Zpnea7u//wAG+8OGfgp35tfkK9lYGwupIIbXI+gr2V2x5WZ1rSpfTWu+foJ5VXAn3S8txpJUlQMZgpUM/CKv3OstvpkGCYzHdDzZxRp16qjqwa5esxrqsTxy2tUeYumUciyRfDsC8JXFBw4ikg7QYSOaJ6aBJUNmfMNefzTRq+7CFpI1yMdMZUvXdyfvz6GvJxdjRxxUVP8Ab7PqMfbkoR06F8/Q0XADiBCe2AMzuJxRumKl9WMhwkJUSYzCTBy5vvlVi5XSDTghXJHRSx9krFl7xT/FfZ5XX5/69bqv3OW300QGZSRKzqCJ5PPVWKaeqWeVZf2qU8de/wBOtMKPHnj7uogm/HIcb+qr0iiVzcJ02ZtaUslalqxAhWFMhISMW6M8wJz5hVW8rtDuE5gpkDPfHsqsm6CO2oy4lli4TWx1Yc3dVKL3M73tRdPHE4uMUAfoKgfFmNwGR2gTrIBNgckdFB/wKZnEc4ncYMid+You2YAG4VTGtKqtvIlmmpbphK3D/DjzWxg//a2PXQZ6jNqP+GOndaGT/wDos9Bn9tcmbxnf03+2ge9VRVuOwA/sE+gVbeqou2nYAf2T6sqidA1XbalFlswPk09r9EVK8u21HiW8h8mnYe5FSgBTZvBUDEhIyE8hQ6dtGLhCitZQcw2tUYMYWIzQU7QfD0UHYvFUCUpBgdqRmQN9FLjchwclxcgiG1FK5O0YQZ00jOgA7bbO4A6pwqJUpkklBTKlIUqJJyw6QPDGVabGn8ktyv8AUsifJW2r/krdeNiUhAUVuCSPi3cljngEz4QmvbIj/DLWrurUj/YuxoPnTW4ck8nhOj2ByUgjSPVVJVi4xUnT0/2odwOvTjWQD2QEH20zstiKo9iC3RqbsgArPiqs4amClZuiqGa94irXF17xdFhRU4ivEtQatlFYcXRYUeBNZYcq2hFTDSHQOW3J1rE2eBrVpbWdVbTOgFaMspWh1I0E9NVeuz0VZesh3VScsqpGVaRJ2W2Vzkc6rWm4W1kykdIyPjq5ZWY6avIgmlZqrF5uwqaI2idfUaZ7Gr4sVguzBUg16zyUkHZQ3Y0qFDqoHlWX9v1UoY6Z+qa7Jsv7fqpQ4yq49kc2dXI02uxuvPNNs4sS5ACSRmSM1RoBmSToJpstHU3UhgkPrU8AThBOAxngHbTuJyJIyE5CuDV+N2a1BbpgKaUkKicJK0GSBJiAQY309HhM05JbebWEomEqEgAKJJzmIG2I9MM2WUJbHTgxxnDc5E+hSSFBSiJB7IwdtGG3ch0Vu4VXSptAewFDbxlCVEFaQrlDEB2M5kDMgQDnrQZXkOiupST3iccoyW0uRiWmbptfNKvILS/Qmg1o1PTTFc7WO7bWnum3h4SxSzxmJIV3SQfGAfXXLm8R6HT+ApPVVVbCMgkGPoqPjirT1VFWspyhJ6RJ83hqJcaLutSuJbyT8mntT3I569qXdaVcS3yR8mntT3IqUAKbV4lWUIkjYDInmxUTua1BtcqLgBSR8WoJVnGUqByyzyoWLXjGaQDOfZT0comKIXbaeLViwoVlELSFpz24TlNABlTbSkKU2l0FKkgla0Hs8WwJBPYnPZ4aIpTFyqV3bpX4DeAA8wTQh29yUGUNoSIUcDaUTgBIkpA0lXjpjvay8XcyEHVLNmn6xdYKv9xNUx8k8nBS4IWiACDn/wBV0Sy2sHLSuT8CLSJiui2J6YqrVo5lsxiQqswKoMKq4k1MsmbQKleJrMCkMxw1AitkV6BQOjDDXgTW2KxIpAaSisSit8V4UUxUVy3WKmRVgprRaJAypoTKxQJgVCzFYomc6xeJpmTehWU0Nvq8Q2g74yr160EDdS1wjtcNffaa1FGJS2BvVAc5FjJzlKz6KVeMpj4fOS1YT9Bf9NKmOqRZKas125kqIIOmzpj2Vq4s7Uzz1LQ4rEkJMTM5DeN9FGrnc4srUQBEgGJOU5eD00akuWbhilPaKulf4Kt6XparQEpedK0oMgEJmQIkqSAVZE6zqa2tqyHRVO1BaM5yHMK2pdkUJaHRNy1qzovAAYmFg7XCPGlIpHsYhlAOoQEnpSMJ84NOnU8X+Tr/AFn9KaVrczgdfR3FoeA6FOKWn/atNRynXh4oGvVUVasA0Trtn1EbqtvVT43CZgHpn1EVEuNN220llvJPyadh7kc9SvbutMstnAM20913I569oATk2grzMTGwQPvrV1ihtl0HR6qJMUAXE2cuQ2NXVIb+1Wls+ZRNdA4dkdYPRpLUdHXLVKvBCycZbG8smgt09ITxaP8Ac5P7FNPDz/IPfutn/qGatBbWRm96Oa8DrVCx0eyuoXU9mRz1yrghZSVA11S6E5+LzCK3HwkJ+IZLLpV1FVGBlVxusMqjcgV6tyK8FaHGjNZNFhtc1tFYMtwK2AUDR4alZxXhoGYV5WyKxIoAwVVd4DbVlQrS4nKgTKeITVC2O5xvq+ERNDL0nKBnW0SfBSt9ogUncL7ZCQOimm1SRnqRSXwuZJjfNb8iXmbOHK/iLB+rV/RSripl4dpIYsAPza/6KU8VI20WWeyE043c78VrloTMDCIMGQQczoRlspCcdIINXE8IFpQUpMTOqdpESCM9KzlWvHpXNnR0WTuM/eS8NNMuXo4FNEjcfNIoe2vKqz1rlASJyEVmhWVWnPUzix49KfudM6myvydz9b/SmhHCxjBbXdziGnB4UFo+dnz1f6n72GxvKGqVkjwNitSLvetq8ZSFBsYS4ohCEBSgYUrITMQMznkM6ccDywbtKvU1LOsUkqbb9BVeqg6YOW+ulHqbcmSsfY2sp6ceDIc8RSVwoufrdaUFIBImUqKkrSQClSVSZSRoai8FJtSTr3/gtHqLkouLV+38he7rWriW8h8mnZ9Ec9StN2fIt/q0/wAoqVznSKbFEGK0MXY9McU7M6cWufEBNNdwcA3nVAvpUy12wOTqx3KU6onQqVBGwTmGk2JtIPdT67cLK3jq8QE/qm5CT+0pTiucFNE+FV2LtFkcabjGrBEkAcl5tZzPMk+KjSGQkAAAAAAAZAAAAAAaCBA6K9Ca6EqVEG7dnOrr4G2pmIQ2qN7ke2mCyt2xBniGT++j+mmSK2ps6joknwH2UGaXIFRedtH6Mz9ufcraL6to/RWf4g+5RgXes9rHSRWYuxW0pHh9gpUjW4GF/W0fojH8QfcrIcILb3ox/EH3KMC7d6x4JNeiwI7vxD+9KkPcEfjHbu9GP4g+5UHCO3d6MfxB9yrr7zCVFMuLUIlKEhWGdMRjCiRoFEE16xaWFGDxiFHQLGGd8GClXQDNKkLVvVlL8ZLd3ox/EH3K8/GW3d6MfxB9yi+BrcfKNQhrufOfbTpDtgj8Y7d3ox/EH3Kn4xW7vRj+IPuVqvvhZZ2JCUBahIMqUEJUNRIkrUO5SMu2KZpNtfDS0LJ4tKgBqEoAA3SIUoeFZrDcUaSkx1PCK296sfxB9yvDf1tP6Kx/EH3KRWOF9rnFBUNvJlOsZyk7t40pnuTh+ys4bQ0G1d0MQTP0kkkp6ZPPFCcWDUi6u97af0Zn7c+5Whdstx/R2ftj7tMwU0e18RJ18Ne4WjsPjPtrZgTVothObLX20/00KvDg3a3Tm20P3k+qn+0WlhJiFlREhKAVKidYAOET2yoHPWtu1sEgKDrcmBjSMJOwYhKQeYkGnZio2IPCPg1a7WlhJbaRxCSnJzFixRnmBGnPrQb4NbVvR5Q9tdi6zR3Z8IFT8HjYseKPXRsbo498Gtq+h5Q9tefBpavoeUPbXYDdythSfD/asTYFjZ4iPbRsKjkPwaWr6HlD2178Gtq+h5Q9tdZXZ1DUEeCsIpgKPBy4HLLZHkuxJKlCCDlgj1UdsKC22wkPJsw4ttSSshCVpcQ2pwoWoFPGY+OBGsFGzOt95o+KX9RX8pqzd1+vIZabRZuPSGmUwCcps6FYlmFDsioYYkBsnOUg6b0w/JmON5MlL0KTdodK0oNraflYJbbUp0lRtAcOLi0EoRECSYASdhgJXVasJZds6CQSGSVECBiU64tWEbEyogDcBXS2eENqGQu9YTyuSkkHUEHsAJg+EzmIz5x1WluPPWdSmilZYkoAUopHGLAnIHSNQNdBpWdV37FJYHjqT9fUE3afiW/1af5RUrfd1iXxLfIX8mntVdyOapXMXOsosi1aAxz6eetibtO1QHn9lbbTaDJzquVHaavuQ2NosjY1JPiAr3G2NEjwyfTNV8NTDToVlgW7cAOgeyg7NpVhbzXky4M7QFHMp1Pbq3Odr4RRAJqk1dpASJb5La0/IpGayCIE8lOWaBkqlQ7NDjqig5r/AMqB/mAN/bbFf62lZPlUrzV2TP58J0I0Hac47etq7tJSRLfyIb+RSRI2xPYf6enPWTt3lRVmjlKbObSTHFkTMnlaZHtcoooLJZAZc1+UOq8WwaD82PobNdteW94oaWpPZJQSJ3gZeCYrfZ7PhKtOUsqySEkSBqR2Zy7I5nwVmtoKBBzBEEdNaExUvy+27ElCClayQvCAUjEpOGVLUSDKlKBJAJzO4Cr912kvS2sJBLYWCmYE4SNScxiSebOYoktpMFLqcSSCJwlaVA5EKCQYMZZgA7Du8s9kQhKkMJUMWRcIUAkbcGPNStwGUwVHITpy2o4IYne639Ta1mEmNQD4xPrpc4XcIeJBbQSFdsQYIkSEJI7FRGZV2qSIzUk0wXnagwypcCEpGFOwnsUInpgTsEmuN3jeZdcKicWZz3kmSrmkkmNggaAVKUj0YRs9fdKzJ3QMoAGwAbAN1E3eEAwPBKFJLxbVi41JwrbQtAIBZ05YMTOXZZ0B4+rd0W3A+2rjSzCvlAkrKJBE4QQTrGWYBJGYFQcU+StBhfCiSv4qEqW2pKQsQnAp1xQzbM4nHnFZYSJAk60JtLwUtSkpKQpRMFQWZJJPKCE7Tu8db+E97IftbriFFSVFMEgicLSEnJUKiUmCrlEQTmTQvj6SilwMc+BvCfAoMunkKMIJ7RR0H1SfEek10HDXC+OrrXAq++ubMCoy42cC95gclXhTE84NXhLyJTXmYpdKGOMIxKcwKImApx0oSgE5wlONCBrCU5DfZu1SlKU26nOFqHO2H1twUkCMgiO6BnWauLsyUgpWnE2QR2OMAbUqSASRzwRvjU5WYNtzxCCpaolSg5GQ5ONxzMpEnkgk5mBmTVtVI8vuZOTvm+TJhECDsJE5ycKimZ8FbEivWWcKQJmNp2mSVE85JJjnrZhrJ6CBlmCpb7LV2fjgraYn5zmHaba8ZWvCjs/8uv8APgmeTqe3V/q6Dw1vau7CUZo5Bc0aSmeMJIwweRrmR2W2sW7sgJEt8llSMmUgSYzAnkoy7AZGdazRowcfXhV2fyLQytABmTMHtVb3O30q8xauW7iEyoRiWFjsE9ij80J2bddtVF3WSlQlvNtCM2UkSgzJE5p3I0TsmrLNnwqcVyeWoHJISRCQOUoZrOWp6KKCzG9lILDnIg8WvTLtTSjd96WpJQpuzsLWhKUheAKWPi0hIUQsQrApPlc9Nt4tFTSwMyUKA6SkgeeK5pxloGUWgARAwvQI0gRlHqru6aEZxadfk8/q5yhJNXw+BvTw5vA6JYPJKsgJIBIMcvM8lXTBrRd95Pv28LtCcC+tiEgDCMPGtkGJO/0b6BWG2FCQF2d9ZEicVoRySQQmEp0BE9Jo3wVfWu2KdLS0IDJTC+MVmpxtUYnRKsws5aVvJCMVKor3X/pjDOU5Rty9n7ew6tHkjM6D0V7VhDogckabqleUeqfMp6qd5n9LV5Lfu158KV5d9K8hv3alSs2ylInwo3l30ryG/dqfCjeXfSvJb92pUothSJ8KN5d9K8hv3anwpXl30ryG/dqVKLYUifCjeXfSvIb92p8KN5d9K8lv3alSi2FInwo3l30ryG/dqfCjeXfSvIb92pUothSJ8KV5d9K8lv3ah6qN5d9K8lv3alSi2FIrW/h9brQji3bQpSCZiEDMTtSkHaaDdfud2rxmpUpDJ1+53avGanX7ndq8ZrypQB71+53avGanX7ndq8ZrypQB71+53avGaI3RwutdlxFh9SMcYtFThmOyB7o+OpUoAI/CleXfSvJb92p8KV5d9K8lv3alSnbFSJ8KN5d9K8hv3anwo3l30ryG/dqVKLYUifCjeXfSvJb92p8KV5d9K8lv3alSi2FInwpXl30ryG/dqfCleXfSvIb92pUothSJ8KN5d9K8hv3a8+FC8u+leQ37tSpRYUT4T7y76V5Dfu178KF5d9K8lv3alSi2FD5dvDG1qZbUX1EqbST2OpSCdlSpUo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6" name="15 Flecha derecha"/>
          <p:cNvSpPr/>
          <p:nvPr/>
        </p:nvSpPr>
        <p:spPr>
          <a:xfrm>
            <a:off x="539552" y="2996952"/>
            <a:ext cx="1440160"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5298" name="Picture 2" descr="https://encrypted-tbn1.gstatic.com/images?q=tbn:ANd9GcSrs9OiI-gtoh4tzt9rUB0UJY_5rgjcskrPfyN_FO7UGhJtMyQ68w"/>
          <p:cNvPicPr>
            <a:picLocks noChangeAspect="1" noChangeArrowheads="1"/>
          </p:cNvPicPr>
          <p:nvPr/>
        </p:nvPicPr>
        <p:blipFill>
          <a:blip r:embed="rId3" cstate="print"/>
          <a:srcRect/>
          <a:stretch>
            <a:fillRect/>
          </a:stretch>
        </p:blipFill>
        <p:spPr bwMode="auto">
          <a:xfrm>
            <a:off x="2267744" y="4797152"/>
            <a:ext cx="1595669" cy="1440160"/>
          </a:xfrm>
          <a:prstGeom prst="rect">
            <a:avLst/>
          </a:prstGeom>
          <a:noFill/>
        </p:spPr>
      </p:pic>
      <p:pic>
        <p:nvPicPr>
          <p:cNvPr id="55300" name="Picture 4" descr="https://encrypted-tbn0.gstatic.com/images?q=tbn:ANd9GcQEtbMYfUZcI2AU_s2wM9x7Amet1az6Hp18GbCBtAgqEDNzy7HREg"/>
          <p:cNvPicPr>
            <a:picLocks noChangeAspect="1" noChangeArrowheads="1"/>
          </p:cNvPicPr>
          <p:nvPr/>
        </p:nvPicPr>
        <p:blipFill>
          <a:blip r:embed="rId4" cstate="print"/>
          <a:srcRect/>
          <a:stretch>
            <a:fillRect/>
          </a:stretch>
        </p:blipFill>
        <p:spPr bwMode="auto">
          <a:xfrm>
            <a:off x="3923928" y="4869160"/>
            <a:ext cx="2705100" cy="1685926"/>
          </a:xfrm>
          <a:prstGeom prst="rect">
            <a:avLst/>
          </a:prstGeom>
          <a:noFill/>
        </p:spPr>
      </p:pic>
      <p:pic>
        <p:nvPicPr>
          <p:cNvPr id="43011" name="Picture 3" descr="C:\_RESPALDOS2009\CURSOS DCI UMAG\INTERFAZ DE USUARIOS\VARIOS\SITUACIONES REALES DE IU\IMG_3495.JPG"/>
          <p:cNvPicPr>
            <a:picLocks noChangeAspect="1" noChangeArrowheads="1"/>
          </p:cNvPicPr>
          <p:nvPr/>
        </p:nvPicPr>
        <p:blipFill>
          <a:blip r:embed="rId5" cstate="print"/>
          <a:srcRect/>
          <a:stretch>
            <a:fillRect/>
          </a:stretch>
        </p:blipFill>
        <p:spPr bwMode="auto">
          <a:xfrm>
            <a:off x="5436096" y="2132856"/>
            <a:ext cx="2895600" cy="2806700"/>
          </a:xfrm>
          <a:prstGeom prst="rect">
            <a:avLst/>
          </a:prstGeom>
          <a:noFill/>
        </p:spPr>
      </p:pic>
      <p:pic>
        <p:nvPicPr>
          <p:cNvPr id="55302" name="Picture 6" descr="https://encrypted-tbn3.gstatic.com/images?q=tbn:ANd9GcQOffwl43HChgvtRwQXlOplMa9cyhdTycraEAOGIvtgQxX3Mjcp"/>
          <p:cNvPicPr>
            <a:picLocks noChangeAspect="1" noChangeArrowheads="1"/>
          </p:cNvPicPr>
          <p:nvPr/>
        </p:nvPicPr>
        <p:blipFill>
          <a:blip r:embed="rId6" cstate="print"/>
          <a:srcRect/>
          <a:stretch>
            <a:fillRect/>
          </a:stretch>
        </p:blipFill>
        <p:spPr bwMode="auto">
          <a:xfrm>
            <a:off x="6752773" y="4149080"/>
            <a:ext cx="1927731" cy="2376264"/>
          </a:xfrm>
          <a:prstGeom prst="rect">
            <a:avLst/>
          </a:prstGeom>
          <a:noFill/>
        </p:spPr>
      </p:pic>
      <p:cxnSp>
        <p:nvCxnSpPr>
          <p:cNvPr id="18" name="17 Conector recto de flecha"/>
          <p:cNvCxnSpPr/>
          <p:nvPr/>
        </p:nvCxnSpPr>
        <p:spPr>
          <a:xfrm>
            <a:off x="5508104" y="4005064"/>
            <a:ext cx="1800200" cy="122413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3059832" y="3429000"/>
            <a:ext cx="576064" cy="187220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572000" y="3645024"/>
            <a:ext cx="648072" cy="194421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V="1">
            <a:off x="5076056" y="3356992"/>
            <a:ext cx="1368152" cy="8640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27</a:t>
            </a:fld>
            <a:endParaRPr lang="es-CL" sz="1400">
              <a:latin typeface="Copperplate Gothic Bold" pitchFamily="34" charset="0"/>
            </a:endParaRPr>
          </a:p>
        </p:txBody>
      </p:sp>
      <p:sp>
        <p:nvSpPr>
          <p:cNvPr id="10" name="Rectangle 3"/>
          <p:cNvSpPr txBox="1">
            <a:spLocks noChangeArrowheads="1"/>
          </p:cNvSpPr>
          <p:nvPr/>
        </p:nvSpPr>
        <p:spPr bwMode="auto">
          <a:xfrm>
            <a:off x="1500166" y="2786058"/>
            <a:ext cx="6057900" cy="2928958"/>
          </a:xfrm>
          <a:prstGeom prst="rect">
            <a:avLst/>
          </a:prstGeom>
          <a:noFill/>
          <a:ln w="9525">
            <a:noFill/>
            <a:miter lim="800000"/>
            <a:headEnd/>
            <a:tailEnd/>
          </a:ln>
        </p:spPr>
        <p:txBody>
          <a:bodyPr>
            <a:normAutofit/>
          </a:bodyPr>
          <a:lstStyle/>
          <a:p>
            <a:pPr algn="just"/>
            <a:r>
              <a:rPr lang="es-CL" sz="1500" b="1" dirty="0" smtClean="0">
                <a:latin typeface="Copperplate Gothic Bold" pitchFamily="34" charset="0"/>
              </a:rPr>
              <a:t>Objetivos:</a:t>
            </a:r>
          </a:p>
          <a:p>
            <a:pPr algn="just"/>
            <a:endParaRPr lang="es-CL" sz="1500" b="1" dirty="0" smtClean="0">
              <a:latin typeface="Copperplate Gothic Bold" pitchFamily="34" charset="0"/>
            </a:endParaRPr>
          </a:p>
          <a:p>
            <a:pPr algn="just"/>
            <a:r>
              <a:rPr lang="es-ES" sz="1600" b="1" i="1" dirty="0" smtClean="0"/>
              <a:t>Al finaliza</a:t>
            </a:r>
            <a:r>
              <a:rPr lang="es-ES_tradnl" sz="1600" b="1" i="1" dirty="0" smtClean="0"/>
              <a:t>r el curso el alumno será capaz de  manejar herramientas de software básicas necesarias en el desempeño profesional.</a:t>
            </a:r>
            <a:endParaRPr lang="es-CL" sz="2400" dirty="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5" name="14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28</a:t>
            </a:fld>
            <a:endParaRPr lang="es-CL" sz="1400">
              <a:latin typeface="Copperplate Gothic Bold" pitchFamily="34" charset="0"/>
            </a:endParaRPr>
          </a:p>
        </p:txBody>
      </p:sp>
      <p:sp>
        <p:nvSpPr>
          <p:cNvPr id="10" name="Rectangle 3"/>
          <p:cNvSpPr txBox="1">
            <a:spLocks noChangeArrowheads="1"/>
          </p:cNvSpPr>
          <p:nvPr/>
        </p:nvSpPr>
        <p:spPr bwMode="auto">
          <a:xfrm>
            <a:off x="1500166" y="2714620"/>
            <a:ext cx="6057900" cy="2928958"/>
          </a:xfrm>
          <a:prstGeom prst="rect">
            <a:avLst/>
          </a:prstGeom>
          <a:noFill/>
          <a:ln w="9525">
            <a:noFill/>
            <a:miter lim="800000"/>
            <a:headEnd/>
            <a:tailEnd/>
          </a:ln>
        </p:spPr>
        <p:txBody>
          <a:bodyPr>
            <a:normAutofit fontScale="92500"/>
          </a:bodyPr>
          <a:lstStyle/>
          <a:p>
            <a:pPr algn="just"/>
            <a:r>
              <a:rPr lang="es-CL" b="1" dirty="0" smtClean="0">
                <a:latin typeface="Copperplate Gothic Bold" pitchFamily="34" charset="0"/>
              </a:rPr>
              <a:t>Metodología:</a:t>
            </a:r>
          </a:p>
          <a:p>
            <a:pPr algn="just"/>
            <a:endParaRPr lang="es-CL" sz="2400" b="1" dirty="0" smtClean="0">
              <a:latin typeface="Copperplate Gothic Bold" pitchFamily="34" charset="0"/>
            </a:endParaRPr>
          </a:p>
          <a:p>
            <a:pPr algn="just"/>
            <a:r>
              <a:rPr lang="es-CL" dirty="0" smtClean="0">
                <a:latin typeface="Copperplate Gothic Bold" pitchFamily="34" charset="0"/>
              </a:rPr>
              <a:t>Habrán clases lectivas apoyadas por material que se encuentra en el sitio web, complementadas con el desarrollo de ejercicios privilegiando la participación activa del estudiante, además de sesiones de práctica en laboratorio con trabajos individuales.</a:t>
            </a:r>
          </a:p>
          <a:p>
            <a:pPr algn="just"/>
            <a:r>
              <a:rPr lang="es-CL" dirty="0" smtClean="0">
                <a:latin typeface="Copperplate Gothic Bold" pitchFamily="34" charset="0"/>
              </a:rPr>
              <a:t/>
            </a:r>
            <a:br>
              <a:rPr lang="es-CL" dirty="0" smtClean="0">
                <a:latin typeface="Copperplate Gothic Bold" pitchFamily="34" charset="0"/>
              </a:rPr>
            </a:br>
            <a:endParaRPr lang="es-CL" sz="2400" dirty="0"/>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5"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29</a:t>
            </a:fld>
            <a:endParaRPr lang="es-CL" sz="1400">
              <a:latin typeface="Copperplate Gothic Bold" pitchFamily="34" charset="0"/>
            </a:endParaRPr>
          </a:p>
        </p:txBody>
      </p:sp>
      <p:sp>
        <p:nvSpPr>
          <p:cNvPr id="10" name="Rectangle 3"/>
          <p:cNvSpPr txBox="1">
            <a:spLocks noChangeArrowheads="1"/>
          </p:cNvSpPr>
          <p:nvPr/>
        </p:nvSpPr>
        <p:spPr bwMode="auto">
          <a:xfrm>
            <a:off x="1500166" y="2714620"/>
            <a:ext cx="6057900" cy="2928958"/>
          </a:xfrm>
          <a:prstGeom prst="rect">
            <a:avLst/>
          </a:prstGeom>
          <a:noFill/>
          <a:ln w="9525">
            <a:noFill/>
            <a:miter lim="800000"/>
            <a:headEnd/>
            <a:tailEnd/>
          </a:ln>
        </p:spPr>
        <p:txBody>
          <a:bodyPr>
            <a:normAutofit/>
          </a:bodyPr>
          <a:lstStyle/>
          <a:p>
            <a:pPr algn="just"/>
            <a:r>
              <a:rPr lang="es-CL" sz="2400" b="1" dirty="0" smtClean="0">
                <a:latin typeface="Copperplate Gothic Bold" pitchFamily="34" charset="0"/>
              </a:rPr>
              <a:t>Evaluación:</a:t>
            </a:r>
          </a:p>
          <a:p>
            <a:pPr algn="just"/>
            <a:endParaRPr lang="es-CL" sz="2400" b="1" dirty="0" smtClean="0">
              <a:latin typeface="Copperplate Gothic Bold" pitchFamily="34" charset="0"/>
            </a:endParaRPr>
          </a:p>
          <a:p>
            <a:pPr algn="just"/>
            <a:r>
              <a:rPr lang="es-CL" sz="2400" b="1" dirty="0" smtClean="0">
                <a:latin typeface="Copperplate Gothic Bold" pitchFamily="34" charset="0"/>
              </a:rPr>
              <a:t>Teoría:</a:t>
            </a:r>
          </a:p>
          <a:p>
            <a:pPr lvl="1" algn="just">
              <a:buFont typeface="Arial" pitchFamily="34" charset="0"/>
              <a:buChar char="•"/>
            </a:pPr>
            <a:r>
              <a:rPr lang="es-CL" dirty="0" smtClean="0">
                <a:latin typeface="Copperplate Gothic Bold" pitchFamily="34" charset="0"/>
              </a:rPr>
              <a:t> Una Prueba (100 %)</a:t>
            </a:r>
          </a:p>
          <a:p>
            <a:pPr lvl="1" algn="just"/>
            <a:endParaRPr lang="es-CL" sz="2400" dirty="0" smtClean="0"/>
          </a:p>
          <a:p>
            <a:pPr algn="just"/>
            <a:r>
              <a:rPr lang="es-CL" sz="2400" b="1" dirty="0" smtClean="0">
                <a:latin typeface="Copperplate Gothic Bold" pitchFamily="34" charset="0"/>
              </a:rPr>
              <a:t>Laboratorio:</a:t>
            </a:r>
          </a:p>
          <a:p>
            <a:pPr lvl="1" algn="just">
              <a:buFont typeface="Arial" pitchFamily="34" charset="0"/>
              <a:buChar char="•"/>
            </a:pPr>
            <a:r>
              <a:rPr lang="es-CL" sz="1900" dirty="0" smtClean="0">
                <a:latin typeface="Copperplate Gothic Bold" pitchFamily="34" charset="0"/>
              </a:rPr>
              <a:t> Cinco  Tareas (100%)</a:t>
            </a: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3</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el hogar</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1" name="20 Rectángulo"/>
          <p:cNvSpPr/>
          <p:nvPr/>
        </p:nvSpPr>
        <p:spPr>
          <a:xfrm>
            <a:off x="3923928" y="2967334"/>
            <a:ext cx="1168026" cy="923330"/>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30</a:t>
            </a:fld>
            <a:endParaRPr lang="es-CL" sz="1400">
              <a:latin typeface="Copperplate Gothic Bold" pitchFamily="34" charset="0"/>
            </a:endParaRPr>
          </a:p>
        </p:txBody>
      </p:sp>
      <p:sp>
        <p:nvSpPr>
          <p:cNvPr id="9" name="Rectangle 2"/>
          <p:cNvSpPr txBox="1">
            <a:spLocks noChangeArrowheads="1"/>
          </p:cNvSpPr>
          <p:nvPr/>
        </p:nvSpPr>
        <p:spPr bwMode="auto">
          <a:xfrm>
            <a:off x="1443070" y="2102991"/>
            <a:ext cx="4200500" cy="1470025"/>
          </a:xfrm>
          <a:prstGeom prst="rect">
            <a:avLst/>
          </a:prstGeom>
          <a:noFill/>
          <a:ln w="9525">
            <a:noFill/>
            <a:miter lim="800000"/>
            <a:headEnd/>
            <a:tailEnd/>
          </a:ln>
        </p:spPr>
        <p:txBody>
          <a:bodyPr anchor="ctr"/>
          <a:lstStyle/>
          <a:p>
            <a:pPr>
              <a:defRPr/>
            </a:pPr>
            <a:r>
              <a:rPr lang="en-US" sz="4400" dirty="0" err="1" smtClean="0">
                <a:latin typeface="Copperplate Gothic Bold" pitchFamily="34" charset="0"/>
                <a:ea typeface="+mj-ea"/>
                <a:cs typeface="+mj-cs"/>
              </a:rPr>
              <a:t>Temas</a:t>
            </a:r>
            <a:r>
              <a:rPr lang="en-US" sz="4400" dirty="0" smtClean="0">
                <a:latin typeface="Copperplate Gothic Bold" pitchFamily="34" charset="0"/>
                <a:ea typeface="+mj-ea"/>
                <a:cs typeface="+mj-cs"/>
              </a:rPr>
              <a:t>:</a:t>
            </a:r>
            <a:endParaRPr lang="en-US" sz="4400" dirty="0">
              <a:latin typeface="Copperplate Gothic Bold" pitchFamily="34" charset="0"/>
              <a:ea typeface="+mj-ea"/>
              <a:cs typeface="+mj-cs"/>
            </a:endParaRPr>
          </a:p>
        </p:txBody>
      </p:sp>
      <p:sp>
        <p:nvSpPr>
          <p:cNvPr id="10" name="Rectangle 3"/>
          <p:cNvSpPr txBox="1">
            <a:spLocks noChangeArrowheads="1"/>
          </p:cNvSpPr>
          <p:nvPr/>
        </p:nvSpPr>
        <p:spPr bwMode="auto">
          <a:xfrm>
            <a:off x="1500166" y="3452370"/>
            <a:ext cx="6057900" cy="2928958"/>
          </a:xfrm>
          <a:prstGeom prst="rect">
            <a:avLst/>
          </a:prstGeom>
          <a:noFill/>
          <a:ln w="9525">
            <a:noFill/>
            <a:miter lim="800000"/>
            <a:headEnd/>
            <a:tailEnd/>
          </a:ln>
        </p:spPr>
        <p:txBody>
          <a:bodyPr>
            <a:normAutofit fontScale="70000" lnSpcReduction="20000"/>
          </a:bodyPr>
          <a:lstStyle/>
          <a:p>
            <a:pPr lvl="2" indent="-820738"/>
            <a:r>
              <a:rPr lang="es-CL" sz="2000" b="1" dirty="0" smtClean="0">
                <a:latin typeface="Arial" pitchFamily="34" charset="0"/>
                <a:cs typeface="Arial" pitchFamily="34" charset="0"/>
              </a:rPr>
              <a:t>I.- </a:t>
            </a:r>
            <a:r>
              <a:rPr lang="es-MX" sz="2000" dirty="0" smtClean="0">
                <a:latin typeface="Arial" pitchFamily="34" charset="0"/>
                <a:cs typeface="Arial" pitchFamily="34" charset="0"/>
              </a:rPr>
              <a:t> 	</a:t>
            </a:r>
            <a:r>
              <a:rPr lang="es-MX" sz="2000" b="1" dirty="0" smtClean="0">
                <a:latin typeface="Arial" pitchFamily="34" charset="0"/>
                <a:cs typeface="Arial" pitchFamily="34" charset="0"/>
              </a:rPr>
              <a:t>INTRODUCCIÓN:</a:t>
            </a:r>
          </a:p>
          <a:p>
            <a:pPr lvl="2" indent="-820738"/>
            <a:r>
              <a:rPr lang="es-MX" sz="2100" b="1"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Tipos de modelos de computadores.</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 Unidades de almacenamiento (primarias y secundarias).</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 Procesadores y Velocidades.</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 Dispositivos periféricos.</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 Tipos de Software y sus diferentes aplicaciones.</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 Tipos de sistemas operativos.</a:t>
            </a:r>
            <a:endParaRPr lang="es-CL" sz="2000" b="1" dirty="0" smtClean="0">
              <a:latin typeface="Times New Roman" pitchFamily="18" charset="0"/>
              <a:cs typeface="Times New Roman" pitchFamily="18" charset="0"/>
            </a:endParaRPr>
          </a:p>
          <a:p>
            <a:pPr marL="800100" lvl="1" indent="-342900" fontAlgn="auto">
              <a:spcBef>
                <a:spcPct val="20000"/>
              </a:spcBef>
              <a:spcAft>
                <a:spcPts val="0"/>
              </a:spcAft>
              <a:defRPr/>
            </a:pPr>
            <a:endParaRPr lang="es-CL" sz="3200" dirty="0" smtClean="0">
              <a:latin typeface="Copperplate Gothic Bold" pitchFamily="34" charset="0"/>
              <a:cs typeface="+mn-cs"/>
            </a:endParaRPr>
          </a:p>
          <a:p>
            <a:pPr marL="342900" indent="-342900" fontAlgn="auto">
              <a:spcBef>
                <a:spcPct val="20000"/>
              </a:spcBef>
              <a:spcAft>
                <a:spcPts val="0"/>
              </a:spcAft>
              <a:defRPr/>
            </a:pPr>
            <a:r>
              <a:rPr lang="es-CL" sz="2300" b="1" dirty="0" smtClean="0">
                <a:latin typeface="Arial" pitchFamily="34" charset="0"/>
                <a:cs typeface="Arial" pitchFamily="34" charset="0"/>
              </a:rPr>
              <a:t>II.- 		</a:t>
            </a:r>
            <a:r>
              <a:rPr lang="es-MX" sz="2300" b="1" dirty="0" smtClean="0">
                <a:latin typeface="Arial" pitchFamily="34" charset="0"/>
                <a:cs typeface="Arial" pitchFamily="34" charset="0"/>
              </a:rPr>
              <a:t>MS  Windows</a:t>
            </a:r>
            <a:r>
              <a:rPr lang="es-MX" sz="2300" dirty="0" smtClean="0">
                <a:latin typeface="Arial" pitchFamily="34" charset="0"/>
                <a:cs typeface="Arial" pitchFamily="34" charset="0"/>
              </a:rPr>
              <a:t> </a:t>
            </a:r>
            <a:r>
              <a:rPr lang="es-CL" sz="2300" b="1" dirty="0" smtClean="0">
                <a:latin typeface="Arial" pitchFamily="34" charset="0"/>
                <a:cs typeface="Arial" pitchFamily="34" charset="0"/>
              </a:rPr>
              <a:t>:</a:t>
            </a:r>
          </a:p>
          <a:p>
            <a:pPr lvl="2"/>
            <a:r>
              <a:rPr lang="es-MX" sz="2000" b="1" dirty="0" smtClean="0">
                <a:latin typeface="Times New Roman" pitchFamily="18" charset="0"/>
                <a:cs typeface="Times New Roman" pitchFamily="18" charset="0"/>
              </a:rPr>
              <a:t>Definiciones.</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Configuración del Sistema.</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Instalación Software.</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Manejo de archivos y carpetas.</a:t>
            </a:r>
            <a:endParaRPr lang="es-CL" sz="2000" b="1" dirty="0" smtClean="0">
              <a:latin typeface="Times New Roman" pitchFamily="18" charset="0"/>
              <a:cs typeface="Times New Roman" pitchFamily="18" charset="0"/>
            </a:endParaRPr>
          </a:p>
          <a:p>
            <a:pPr lvl="2"/>
            <a:r>
              <a:rPr lang="es-MX" sz="2000" b="1" dirty="0" smtClean="0">
                <a:latin typeface="Times New Roman" pitchFamily="18" charset="0"/>
                <a:cs typeface="Times New Roman" pitchFamily="18" charset="0"/>
              </a:rPr>
              <a:t>Acceso a Internet (Web y correo).</a:t>
            </a:r>
            <a:endParaRPr lang="es-CL" sz="2000" b="1" dirty="0">
              <a:latin typeface="Times New Roman" pitchFamily="18" charset="0"/>
              <a:cs typeface="Times New Roman" pitchFamily="18"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31</a:t>
            </a:fld>
            <a:endParaRPr lang="es-CL" sz="1400">
              <a:latin typeface="Copperplate Gothic Bold" pitchFamily="34" charset="0"/>
            </a:endParaRPr>
          </a:p>
        </p:txBody>
      </p:sp>
      <p:sp>
        <p:nvSpPr>
          <p:cNvPr id="9" name="Rectangle 2"/>
          <p:cNvSpPr txBox="1">
            <a:spLocks noChangeArrowheads="1"/>
          </p:cNvSpPr>
          <p:nvPr/>
        </p:nvSpPr>
        <p:spPr bwMode="auto">
          <a:xfrm>
            <a:off x="1443070" y="2030983"/>
            <a:ext cx="4200500" cy="1470025"/>
          </a:xfrm>
          <a:prstGeom prst="rect">
            <a:avLst/>
          </a:prstGeom>
          <a:noFill/>
          <a:ln w="9525">
            <a:noFill/>
            <a:miter lim="800000"/>
            <a:headEnd/>
            <a:tailEnd/>
          </a:ln>
        </p:spPr>
        <p:txBody>
          <a:bodyPr anchor="ctr"/>
          <a:lstStyle/>
          <a:p>
            <a:pPr>
              <a:defRPr/>
            </a:pPr>
            <a:r>
              <a:rPr lang="en-US" sz="4400" dirty="0" err="1" smtClean="0">
                <a:latin typeface="Copperplate Gothic Bold" pitchFamily="34" charset="0"/>
                <a:ea typeface="+mj-ea"/>
                <a:cs typeface="+mj-cs"/>
              </a:rPr>
              <a:t>Temas</a:t>
            </a:r>
            <a:r>
              <a:rPr lang="en-US" sz="4400" dirty="0" smtClean="0">
                <a:latin typeface="Copperplate Gothic Bold" pitchFamily="34" charset="0"/>
                <a:ea typeface="+mj-ea"/>
                <a:cs typeface="+mj-cs"/>
              </a:rPr>
              <a:t>:</a:t>
            </a:r>
            <a:endParaRPr lang="en-US" sz="4400" dirty="0">
              <a:latin typeface="Copperplate Gothic Bold" pitchFamily="34" charset="0"/>
              <a:ea typeface="+mj-ea"/>
              <a:cs typeface="+mj-cs"/>
            </a:endParaRPr>
          </a:p>
        </p:txBody>
      </p:sp>
      <p:sp>
        <p:nvSpPr>
          <p:cNvPr id="10" name="Rectangle 3"/>
          <p:cNvSpPr txBox="1">
            <a:spLocks noChangeArrowheads="1"/>
          </p:cNvSpPr>
          <p:nvPr/>
        </p:nvSpPr>
        <p:spPr bwMode="auto">
          <a:xfrm>
            <a:off x="1500166" y="3212976"/>
            <a:ext cx="6057900" cy="3240360"/>
          </a:xfrm>
          <a:prstGeom prst="rect">
            <a:avLst/>
          </a:prstGeom>
          <a:noFill/>
          <a:ln w="9525">
            <a:noFill/>
            <a:miter lim="800000"/>
            <a:headEnd/>
            <a:tailEnd/>
          </a:ln>
        </p:spPr>
        <p:txBody>
          <a:bodyPr>
            <a:normAutofit fontScale="92500" lnSpcReduction="10000"/>
          </a:bodyPr>
          <a:lstStyle/>
          <a:p>
            <a:pPr marL="342900" indent="-342900" fontAlgn="auto">
              <a:spcBef>
                <a:spcPct val="20000"/>
              </a:spcBef>
              <a:spcAft>
                <a:spcPts val="0"/>
              </a:spcAft>
              <a:defRPr/>
            </a:pPr>
            <a:r>
              <a:rPr lang="es-CL" sz="1500" b="1" dirty="0" smtClean="0">
                <a:latin typeface="Copperplate Gothic Bold" pitchFamily="34" charset="0"/>
                <a:cs typeface="+mn-cs"/>
              </a:rPr>
              <a:t>III.- 		</a:t>
            </a:r>
            <a:r>
              <a:rPr lang="es-MX" sz="1600" b="1" dirty="0" smtClean="0"/>
              <a:t>Procesador de Texto </a:t>
            </a:r>
            <a:endParaRPr lang="es-CL" sz="1500" b="1" dirty="0" smtClean="0">
              <a:latin typeface="Copperplate Gothic Bold" pitchFamily="34" charset="0"/>
              <a:cs typeface="+mn-cs"/>
            </a:endParaRPr>
          </a:p>
          <a:p>
            <a:pPr lvl="2"/>
            <a:r>
              <a:rPr lang="es-MX" sz="1500" b="1" dirty="0" smtClean="0">
                <a:latin typeface="Times New Roman" pitchFamily="18" charset="0"/>
                <a:cs typeface="Times New Roman" pitchFamily="18" charset="0"/>
              </a:rPr>
              <a:t>Modelo conceptual</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Comando de edición de archivos.</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Formateo de textos.</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Comando de gestión de archivos.</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Impresión de archivos.</a:t>
            </a:r>
            <a:endParaRPr lang="es-CL" sz="1500" b="1" dirty="0" smtClean="0">
              <a:latin typeface="Times New Roman" pitchFamily="18" charset="0"/>
              <a:cs typeface="Times New Roman" pitchFamily="18" charset="0"/>
            </a:endParaRPr>
          </a:p>
          <a:p>
            <a:pPr marL="800100" lvl="1" indent="-342900" fontAlgn="auto">
              <a:spcBef>
                <a:spcPct val="20000"/>
              </a:spcBef>
              <a:spcAft>
                <a:spcPts val="0"/>
              </a:spcAft>
              <a:defRPr/>
            </a:pPr>
            <a:endParaRPr lang="es-CL" sz="1500" dirty="0" smtClean="0">
              <a:latin typeface="Copperplate Gothic Bold" pitchFamily="34" charset="0"/>
              <a:cs typeface="+mn-cs"/>
            </a:endParaRPr>
          </a:p>
          <a:p>
            <a:pPr marL="342900" indent="-342900" fontAlgn="auto">
              <a:spcBef>
                <a:spcPct val="20000"/>
              </a:spcBef>
              <a:spcAft>
                <a:spcPts val="0"/>
              </a:spcAft>
              <a:defRPr/>
            </a:pPr>
            <a:r>
              <a:rPr lang="es-CL" sz="1500" b="1" dirty="0" smtClean="0">
                <a:latin typeface="Copperplate Gothic Bold" pitchFamily="34" charset="0"/>
                <a:cs typeface="+mn-cs"/>
              </a:rPr>
              <a:t>IV.- 		</a:t>
            </a:r>
            <a:r>
              <a:rPr lang="es-MX" sz="1600" b="1" dirty="0" smtClean="0"/>
              <a:t>Planilla de Cálculo</a:t>
            </a:r>
            <a:r>
              <a:rPr lang="es-MX" sz="1600" dirty="0" smtClean="0"/>
              <a:t> </a:t>
            </a:r>
            <a:r>
              <a:rPr lang="es-CL" sz="1500" b="1" dirty="0" smtClean="0">
                <a:latin typeface="Copperplate Gothic Bold" pitchFamily="34" charset="0"/>
                <a:cs typeface="+mn-cs"/>
              </a:rPr>
              <a:t>:</a:t>
            </a:r>
          </a:p>
          <a:p>
            <a:pPr lvl="2"/>
            <a:r>
              <a:rPr lang="es-MX" sz="1500" b="1" dirty="0" smtClean="0">
                <a:latin typeface="Times New Roman" pitchFamily="18" charset="0"/>
                <a:cs typeface="Times New Roman" pitchFamily="18" charset="0"/>
              </a:rPr>
              <a:t>Modelo conceptual.</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Números, caracteres y fórmulas.</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Direcciones relativas y absolutas.</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Comandos.</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Unidad de gráficos.</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Unidad de impresión.</a:t>
            </a:r>
            <a:endParaRPr lang="es-CL" sz="1500" b="1" dirty="0" smtClean="0">
              <a:latin typeface="Times New Roman" pitchFamily="18" charset="0"/>
              <a:cs typeface="Times New Roman" pitchFamily="18" charset="0"/>
            </a:endParaRPr>
          </a:p>
          <a:p>
            <a:pPr lvl="2"/>
            <a:r>
              <a:rPr lang="es-MX" sz="1500" b="1" dirty="0" smtClean="0">
                <a:latin typeface="Times New Roman" pitchFamily="18" charset="0"/>
                <a:cs typeface="Times New Roman" pitchFamily="18" charset="0"/>
              </a:rPr>
              <a:t>Funciones matemáticas y estadísticas</a:t>
            </a:r>
            <a:r>
              <a:rPr lang="es-MX" sz="1600" dirty="0" smtClean="0">
                <a:latin typeface="Times New Roman" pitchFamily="18" charset="0"/>
                <a:cs typeface="Times New Roman" pitchFamily="18" charset="0"/>
              </a:rPr>
              <a:t>.</a:t>
            </a:r>
            <a:endParaRPr lang="es-CL" sz="1600" dirty="0" smtClean="0">
              <a:latin typeface="Times New Roman" pitchFamily="18" charset="0"/>
              <a:cs typeface="Times New Roman" pitchFamily="18" charset="0"/>
            </a:endParaRPr>
          </a:p>
          <a:p>
            <a:pPr marL="342900" indent="-342900" fontAlgn="auto">
              <a:spcBef>
                <a:spcPct val="20000"/>
              </a:spcBef>
              <a:spcAft>
                <a:spcPts val="0"/>
              </a:spcAft>
              <a:defRPr/>
            </a:pPr>
            <a:endParaRPr lang="es-CL" sz="1500" b="1" dirty="0" smtClean="0">
              <a:latin typeface="Copperplate Gothic Bold" pitchFamily="34" charset="0"/>
              <a:cs typeface="+mn-cs"/>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32</a:t>
            </a:fld>
            <a:endParaRPr lang="es-CL" sz="1400">
              <a:latin typeface="Copperplate Gothic Bold" pitchFamily="34" charset="0"/>
            </a:endParaRPr>
          </a:p>
        </p:txBody>
      </p:sp>
      <p:sp>
        <p:nvSpPr>
          <p:cNvPr id="9" name="Rectangle 2"/>
          <p:cNvSpPr txBox="1">
            <a:spLocks noChangeArrowheads="1"/>
          </p:cNvSpPr>
          <p:nvPr/>
        </p:nvSpPr>
        <p:spPr bwMode="auto">
          <a:xfrm>
            <a:off x="1443070" y="1958975"/>
            <a:ext cx="4200500" cy="1470025"/>
          </a:xfrm>
          <a:prstGeom prst="rect">
            <a:avLst/>
          </a:prstGeom>
          <a:noFill/>
          <a:ln w="9525">
            <a:noFill/>
            <a:miter lim="800000"/>
            <a:headEnd/>
            <a:tailEnd/>
          </a:ln>
        </p:spPr>
        <p:txBody>
          <a:bodyPr anchor="ctr"/>
          <a:lstStyle/>
          <a:p>
            <a:pPr>
              <a:defRPr/>
            </a:pPr>
            <a:r>
              <a:rPr lang="en-US" sz="4400" dirty="0" err="1" smtClean="0">
                <a:latin typeface="Copperplate Gothic Bold" pitchFamily="34" charset="0"/>
                <a:ea typeface="+mj-ea"/>
                <a:cs typeface="+mj-cs"/>
              </a:rPr>
              <a:t>Temas</a:t>
            </a:r>
            <a:r>
              <a:rPr lang="en-US" sz="4400" dirty="0" smtClean="0">
                <a:latin typeface="Copperplate Gothic Bold" pitchFamily="34" charset="0"/>
                <a:ea typeface="+mj-ea"/>
                <a:cs typeface="+mj-cs"/>
              </a:rPr>
              <a:t>:</a:t>
            </a:r>
            <a:endParaRPr lang="en-US" sz="4400" dirty="0">
              <a:latin typeface="Copperplate Gothic Bold" pitchFamily="34" charset="0"/>
              <a:ea typeface="+mj-ea"/>
              <a:cs typeface="+mj-cs"/>
            </a:endParaRPr>
          </a:p>
        </p:txBody>
      </p:sp>
      <p:sp>
        <p:nvSpPr>
          <p:cNvPr id="10" name="Rectangle 3"/>
          <p:cNvSpPr txBox="1">
            <a:spLocks noChangeArrowheads="1"/>
          </p:cNvSpPr>
          <p:nvPr/>
        </p:nvSpPr>
        <p:spPr bwMode="auto">
          <a:xfrm>
            <a:off x="1500166" y="3216966"/>
            <a:ext cx="7143800" cy="3236370"/>
          </a:xfrm>
          <a:prstGeom prst="rect">
            <a:avLst/>
          </a:prstGeom>
          <a:noFill/>
          <a:ln w="9525">
            <a:noFill/>
            <a:miter lim="800000"/>
            <a:headEnd/>
            <a:tailEnd/>
          </a:ln>
        </p:spPr>
        <p:txBody>
          <a:bodyPr>
            <a:noAutofit/>
          </a:bodyPr>
          <a:lstStyle/>
          <a:p>
            <a:pPr marL="342900" indent="-342900" fontAlgn="auto">
              <a:spcBef>
                <a:spcPct val="20000"/>
              </a:spcBef>
              <a:spcAft>
                <a:spcPts val="0"/>
              </a:spcAft>
              <a:defRPr/>
            </a:pPr>
            <a:r>
              <a:rPr lang="es-CL" sz="1500" b="1" dirty="0" smtClean="0">
                <a:latin typeface="Copperplate Gothic Bold" pitchFamily="34" charset="0"/>
                <a:cs typeface="+mn-cs"/>
              </a:rPr>
              <a:t>V.-    	INTERNET</a:t>
            </a:r>
          </a:p>
          <a:p>
            <a:pPr lvl="2"/>
            <a:r>
              <a:rPr lang="es-MX" sz="1400" dirty="0" smtClean="0"/>
              <a:t>Conceptos del Web (Comercio, academia, etc.)</a:t>
            </a:r>
            <a:endParaRPr lang="es-CL" sz="1400" dirty="0" smtClean="0"/>
          </a:p>
          <a:p>
            <a:pPr lvl="2"/>
            <a:r>
              <a:rPr lang="es-MX" sz="1400" dirty="0" smtClean="0"/>
              <a:t>Búsqueda de información.</a:t>
            </a:r>
            <a:endParaRPr lang="es-CL" sz="1400" dirty="0" smtClean="0"/>
          </a:p>
          <a:p>
            <a:pPr lvl="2"/>
            <a:r>
              <a:rPr lang="es-MX" sz="1400" dirty="0" smtClean="0"/>
              <a:t>Software público y versiones de prueba.</a:t>
            </a:r>
            <a:endParaRPr lang="es-CL" sz="1400" dirty="0" smtClean="0"/>
          </a:p>
          <a:p>
            <a:pPr lvl="2"/>
            <a:r>
              <a:rPr lang="es-MX" sz="1400" dirty="0" smtClean="0"/>
              <a:t>Sitios de interés.</a:t>
            </a:r>
            <a:endParaRPr lang="es-CL" sz="1400" dirty="0" smtClean="0"/>
          </a:p>
          <a:p>
            <a:pPr lvl="2"/>
            <a:r>
              <a:rPr lang="es-MX" sz="1400" dirty="0" smtClean="0"/>
              <a:t>Comandos de manipulación simbólica.</a:t>
            </a:r>
            <a:endParaRPr lang="es-CL" sz="1400" dirty="0" smtClean="0"/>
          </a:p>
          <a:p>
            <a:pPr marL="800100" lvl="1" indent="-342900" fontAlgn="auto">
              <a:spcBef>
                <a:spcPct val="20000"/>
              </a:spcBef>
              <a:spcAft>
                <a:spcPts val="0"/>
              </a:spcAft>
              <a:defRPr/>
            </a:pPr>
            <a:endParaRPr lang="es-CL" sz="1500" dirty="0" smtClean="0">
              <a:latin typeface="Copperplate Gothic Bold" pitchFamily="34" charset="0"/>
              <a:cs typeface="+mn-cs"/>
            </a:endParaRPr>
          </a:p>
          <a:p>
            <a:pPr marL="342900" indent="-342900" fontAlgn="auto">
              <a:spcBef>
                <a:spcPct val="20000"/>
              </a:spcBef>
              <a:spcAft>
                <a:spcPts val="0"/>
              </a:spcAft>
              <a:defRPr/>
            </a:pPr>
            <a:r>
              <a:rPr lang="es-CL" sz="1500" b="1" dirty="0" smtClean="0">
                <a:latin typeface="Copperplate Gothic Bold" pitchFamily="34" charset="0"/>
                <a:cs typeface="+mn-cs"/>
              </a:rPr>
              <a:t>VI.-   	Base de Datos:</a:t>
            </a:r>
          </a:p>
          <a:p>
            <a:pPr lvl="2"/>
            <a:r>
              <a:rPr lang="es-MX" sz="1400" dirty="0" smtClean="0"/>
              <a:t>Bases de datos.</a:t>
            </a:r>
            <a:endParaRPr lang="es-CL" sz="1400" dirty="0" smtClean="0"/>
          </a:p>
          <a:p>
            <a:pPr lvl="2"/>
            <a:r>
              <a:rPr lang="es-MX" sz="1400" dirty="0" smtClean="0"/>
              <a:t>Conceptos y diseños de bases de datos relacionales.</a:t>
            </a:r>
            <a:endParaRPr lang="es-CL" sz="1400" dirty="0" smtClean="0"/>
          </a:p>
          <a:p>
            <a:pPr lvl="2"/>
            <a:r>
              <a:rPr lang="es-MX" sz="1400" dirty="0" smtClean="0"/>
              <a:t>Consultas a la base de datos mediante SQL.</a:t>
            </a:r>
          </a:p>
          <a:p>
            <a:pPr lvl="2"/>
            <a:r>
              <a:rPr lang="es-MX" sz="1400" dirty="0" smtClean="0"/>
              <a:t>Creación de tablas e ingreso de información.</a:t>
            </a:r>
            <a:endParaRPr lang="es-CL" sz="1400" dirty="0" smtClean="0"/>
          </a:p>
          <a:p>
            <a:pPr lvl="2"/>
            <a:r>
              <a:rPr lang="es-MX" sz="1400" dirty="0" smtClean="0"/>
              <a:t>Ejecución de consultas mediante SQL y otros.</a:t>
            </a:r>
            <a:endParaRPr lang="es-CL" sz="1400" dirty="0" smtClean="0"/>
          </a:p>
          <a:p>
            <a:pPr lvl="2"/>
            <a:endParaRPr lang="es-CL" sz="1400" dirty="0" smtClean="0"/>
          </a:p>
          <a:p>
            <a:pPr marL="342900" indent="-342900" fontAlgn="auto">
              <a:spcBef>
                <a:spcPct val="20000"/>
              </a:spcBef>
              <a:spcAft>
                <a:spcPts val="0"/>
              </a:spcAft>
              <a:defRPr/>
            </a:pPr>
            <a:endParaRPr lang="es-CL" sz="1500" b="1" dirty="0" smtClean="0">
              <a:latin typeface="Copperplate Gothic Bold" pitchFamily="34" charset="0"/>
              <a:cs typeface="+mn-cs"/>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33</a:t>
            </a:fld>
            <a:endParaRPr lang="es-CL" sz="1400">
              <a:latin typeface="Copperplate Gothic Bold" pitchFamily="34" charset="0"/>
            </a:endParaRPr>
          </a:p>
        </p:txBody>
      </p:sp>
      <p:sp>
        <p:nvSpPr>
          <p:cNvPr id="9" name="Rectangle 2"/>
          <p:cNvSpPr txBox="1">
            <a:spLocks noChangeArrowheads="1"/>
          </p:cNvSpPr>
          <p:nvPr/>
        </p:nvSpPr>
        <p:spPr bwMode="auto">
          <a:xfrm>
            <a:off x="1443070" y="2130425"/>
            <a:ext cx="4843442" cy="1470025"/>
          </a:xfrm>
          <a:prstGeom prst="rect">
            <a:avLst/>
          </a:prstGeom>
          <a:noFill/>
          <a:ln w="9525">
            <a:noFill/>
            <a:miter lim="800000"/>
            <a:headEnd/>
            <a:tailEnd/>
          </a:ln>
        </p:spPr>
        <p:txBody>
          <a:bodyPr anchor="ctr"/>
          <a:lstStyle/>
          <a:p>
            <a:pPr>
              <a:defRPr/>
            </a:pPr>
            <a:r>
              <a:rPr lang="en-US" sz="3200" dirty="0" err="1" smtClean="0">
                <a:latin typeface="Copperplate Gothic Bold" pitchFamily="34" charset="0"/>
                <a:ea typeface="+mj-ea"/>
                <a:cs typeface="+mj-cs"/>
              </a:rPr>
              <a:t>Laboratorio</a:t>
            </a:r>
            <a:r>
              <a:rPr lang="en-US" sz="3200" dirty="0" smtClean="0">
                <a:latin typeface="Copperplate Gothic Bold" pitchFamily="34" charset="0"/>
                <a:ea typeface="+mj-ea"/>
                <a:cs typeface="+mj-cs"/>
              </a:rPr>
              <a:t>:</a:t>
            </a:r>
            <a:endParaRPr lang="en-US" sz="3200" dirty="0">
              <a:latin typeface="Copperplate Gothic Bold" pitchFamily="34" charset="0"/>
              <a:ea typeface="+mj-ea"/>
              <a:cs typeface="+mj-cs"/>
            </a:endParaRPr>
          </a:p>
        </p:txBody>
      </p:sp>
      <p:sp>
        <p:nvSpPr>
          <p:cNvPr id="10" name="Rectangle 3"/>
          <p:cNvSpPr txBox="1">
            <a:spLocks noChangeArrowheads="1"/>
          </p:cNvSpPr>
          <p:nvPr/>
        </p:nvSpPr>
        <p:spPr bwMode="auto">
          <a:xfrm>
            <a:off x="1500166" y="3500438"/>
            <a:ext cx="6057900" cy="1857388"/>
          </a:xfrm>
          <a:prstGeom prst="rect">
            <a:avLst/>
          </a:prstGeom>
          <a:noFill/>
          <a:ln w="9525">
            <a:noFill/>
            <a:miter lim="800000"/>
            <a:headEnd/>
            <a:tailEnd/>
          </a:ln>
        </p:spPr>
        <p:txBody>
          <a:bodyPr>
            <a:normAutofit/>
          </a:bodyPr>
          <a:lstStyle/>
          <a:p>
            <a:pPr marL="342900" indent="-342900" fontAlgn="auto">
              <a:spcBef>
                <a:spcPct val="20000"/>
              </a:spcBef>
              <a:spcAft>
                <a:spcPts val="0"/>
              </a:spcAft>
              <a:buFont typeface="Arial" pitchFamily="34" charset="0"/>
              <a:buChar char="•"/>
              <a:defRPr/>
            </a:pPr>
            <a:r>
              <a:rPr lang="es-CL" sz="3200" dirty="0" smtClean="0">
                <a:latin typeface="Copperplate Gothic Bold" pitchFamily="34" charset="0"/>
                <a:cs typeface="+mn-cs"/>
              </a:rPr>
              <a:t>Clases Prácticas y Tareas</a:t>
            </a:r>
          </a:p>
          <a:p>
            <a:pPr marL="342900" indent="-342900" fontAlgn="auto">
              <a:spcBef>
                <a:spcPct val="20000"/>
              </a:spcBef>
              <a:spcAft>
                <a:spcPts val="0"/>
              </a:spcAft>
              <a:buFont typeface="Arial" pitchFamily="34" charset="0"/>
              <a:buNone/>
              <a:defRPr/>
            </a:pPr>
            <a:endParaRPr lang="en-US" sz="3200" dirty="0">
              <a:latin typeface="Copperplate Gothic Bold" pitchFamily="34" charset="0"/>
              <a:cs typeface="+mn-cs"/>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34</a:t>
            </a:fld>
            <a:endParaRPr lang="es-CL" sz="1400">
              <a:latin typeface="Copperplate Gothic Bold" pitchFamily="34" charset="0"/>
            </a:endParaRPr>
          </a:p>
        </p:txBody>
      </p:sp>
      <p:sp>
        <p:nvSpPr>
          <p:cNvPr id="10" name="Rectangle 3"/>
          <p:cNvSpPr txBox="1">
            <a:spLocks noChangeArrowheads="1"/>
          </p:cNvSpPr>
          <p:nvPr/>
        </p:nvSpPr>
        <p:spPr bwMode="auto">
          <a:xfrm>
            <a:off x="1500166" y="2714620"/>
            <a:ext cx="6057900" cy="2928958"/>
          </a:xfrm>
          <a:prstGeom prst="rect">
            <a:avLst/>
          </a:prstGeom>
          <a:noFill/>
          <a:ln w="9525">
            <a:noFill/>
            <a:miter lim="800000"/>
            <a:headEnd/>
            <a:tailEnd/>
          </a:ln>
        </p:spPr>
        <p:txBody>
          <a:bodyPr>
            <a:normAutofit/>
          </a:bodyPr>
          <a:lstStyle/>
          <a:p>
            <a:pPr algn="just"/>
            <a:r>
              <a:rPr lang="es-CL" b="1" dirty="0" smtClean="0">
                <a:latin typeface="Copperplate Gothic Bold" pitchFamily="34" charset="0"/>
              </a:rPr>
              <a:t>Bibliografía:</a:t>
            </a:r>
          </a:p>
          <a:p>
            <a:pPr algn="just"/>
            <a:endParaRPr lang="es-CL" sz="2400" b="1" dirty="0" smtClean="0">
              <a:latin typeface="Copperplate Gothic Bold" pitchFamily="34" charset="0"/>
            </a:endParaRPr>
          </a:p>
          <a:p>
            <a:r>
              <a:rPr lang="es-MX" sz="1400" dirty="0" smtClean="0"/>
              <a:t>“Guía Práctica Windows 2000”, Pardo Niebla M., Editorial Arrayán.</a:t>
            </a:r>
          </a:p>
          <a:p>
            <a:endParaRPr lang="es-CL" sz="1400" dirty="0" smtClean="0"/>
          </a:p>
          <a:p>
            <a:r>
              <a:rPr lang="it-IT" sz="1400" dirty="0" smtClean="0"/>
              <a:t>“La Biblia de Office 2000”, Martín Mindi, Editorial Arrayán.</a:t>
            </a:r>
            <a:endParaRPr lang="es-CL" sz="1400" dirty="0"/>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35</a:t>
            </a:fld>
            <a:endParaRPr lang="es-CL" sz="1400">
              <a:latin typeface="Copperplate Gothic Bold" pitchFamily="34" charset="0"/>
            </a:endParaRPr>
          </a:p>
        </p:txBody>
      </p:sp>
      <p:sp>
        <p:nvSpPr>
          <p:cNvPr id="9" name="Rectangle 2"/>
          <p:cNvSpPr txBox="1">
            <a:spLocks noChangeArrowheads="1"/>
          </p:cNvSpPr>
          <p:nvPr/>
        </p:nvSpPr>
        <p:spPr bwMode="auto">
          <a:xfrm>
            <a:off x="685800" y="2535039"/>
            <a:ext cx="7772400" cy="1470025"/>
          </a:xfrm>
          <a:prstGeom prst="rect">
            <a:avLst/>
          </a:prstGeom>
          <a:noFill/>
          <a:ln w="9525">
            <a:noFill/>
            <a:miter lim="800000"/>
            <a:headEnd/>
            <a:tailEnd/>
          </a:ln>
        </p:spPr>
        <p:txBody>
          <a:bodyPr anchor="ctr"/>
          <a:lstStyle/>
          <a:p>
            <a:pPr algn="ctr">
              <a:defRPr/>
            </a:pPr>
            <a:r>
              <a:rPr lang="en-US" sz="4400" dirty="0" err="1" smtClean="0">
                <a:latin typeface="Copperplate Gothic Bold" pitchFamily="34" charset="0"/>
                <a:ea typeface="+mj-ea"/>
                <a:cs typeface="+mj-cs"/>
              </a:rPr>
              <a:t>Próximo</a:t>
            </a:r>
            <a:r>
              <a:rPr lang="en-US" sz="4400" dirty="0" smtClean="0">
                <a:latin typeface="Copperplate Gothic Bold" pitchFamily="34" charset="0"/>
                <a:ea typeface="+mj-ea"/>
                <a:cs typeface="+mj-cs"/>
              </a:rPr>
              <a:t> </a:t>
            </a:r>
            <a:r>
              <a:rPr lang="en-US" sz="4400" dirty="0" err="1" smtClean="0">
                <a:latin typeface="Copperplate Gothic Bold" pitchFamily="34" charset="0"/>
                <a:ea typeface="+mj-ea"/>
                <a:cs typeface="+mj-cs"/>
              </a:rPr>
              <a:t>Tema</a:t>
            </a:r>
            <a:endParaRPr lang="en-US" sz="4400" dirty="0">
              <a:latin typeface="Copperplate Gothic Bold" pitchFamily="34" charset="0"/>
              <a:ea typeface="+mj-ea"/>
              <a:cs typeface="+mj-cs"/>
            </a:endParaRPr>
          </a:p>
        </p:txBody>
      </p:sp>
      <p:sp>
        <p:nvSpPr>
          <p:cNvPr id="10" name="Rectangle 3"/>
          <p:cNvSpPr txBox="1">
            <a:spLocks noChangeArrowheads="1"/>
          </p:cNvSpPr>
          <p:nvPr/>
        </p:nvSpPr>
        <p:spPr bwMode="auto">
          <a:xfrm>
            <a:off x="1571625" y="3857625"/>
            <a:ext cx="6057900" cy="828675"/>
          </a:xfrm>
          <a:prstGeom prst="rect">
            <a:avLst/>
          </a:prstGeom>
          <a:noFill/>
          <a:ln w="9525">
            <a:noFill/>
            <a:miter lim="800000"/>
            <a:headEnd/>
            <a:tailEnd/>
          </a:ln>
        </p:spPr>
        <p:txBody>
          <a:bodyPr>
            <a:normAutofit fontScale="92500" lnSpcReduction="20000"/>
          </a:bodyPr>
          <a:lstStyle/>
          <a:p>
            <a:pPr marL="342900" indent="-342900" algn="ctr" fontAlgn="auto">
              <a:spcBef>
                <a:spcPct val="20000"/>
              </a:spcBef>
              <a:spcAft>
                <a:spcPts val="0"/>
              </a:spcAft>
              <a:buFont typeface="Arial" pitchFamily="34" charset="0"/>
              <a:buNone/>
              <a:defRPr/>
            </a:pPr>
            <a:r>
              <a:rPr lang="es-CL" sz="3200" dirty="0" smtClean="0">
                <a:latin typeface="Copperplate Gothic Bold" pitchFamily="34" charset="0"/>
                <a:cs typeface="+mn-cs"/>
              </a:rPr>
              <a:t>Introducción a la Computación</a:t>
            </a:r>
            <a:endParaRPr lang="en-US" sz="3200" dirty="0">
              <a:latin typeface="Copperplate Gothic Bold" pitchFamily="34" charset="0"/>
              <a:cs typeface="+mn-cs"/>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pic>
        <p:nvPicPr>
          <p:cNvPr id="11" name="7 Imagen" descr="LogoDic-Blanco-1200px.jpg"/>
          <p:cNvPicPr>
            <a:picLocks noChangeAspect="1"/>
          </p:cNvPicPr>
          <p:nvPr/>
        </p:nvPicPr>
        <p:blipFill>
          <a:blip r:embed="rId2" cstate="print"/>
          <a:srcRect/>
          <a:stretch>
            <a:fillRect/>
          </a:stretch>
        </p:blipFill>
        <p:spPr bwMode="auto">
          <a:xfrm rot="5400000">
            <a:off x="2357422" y="571480"/>
            <a:ext cx="1143008" cy="1143008"/>
          </a:xfrm>
          <a:prstGeom prst="rect">
            <a:avLst/>
          </a:prstGeom>
          <a:noFill/>
          <a:ln w="9525">
            <a:noFill/>
            <a:miter lim="800000"/>
            <a:headEnd/>
            <a:tailEnd/>
          </a:ln>
        </p:spPr>
      </p:pic>
      <p:pic>
        <p:nvPicPr>
          <p:cNvPr id="12" name="11 Imagen" descr="logo_webmail_frame.png"/>
          <p:cNvPicPr>
            <a:picLocks noChangeAspect="1"/>
          </p:cNvPicPr>
          <p:nvPr/>
        </p:nvPicPr>
        <p:blipFill>
          <a:blip r:embed="rId3" cstate="print"/>
          <a:stretch>
            <a:fillRect/>
          </a:stretch>
        </p:blipFill>
        <p:spPr>
          <a:xfrm>
            <a:off x="642910" y="357166"/>
            <a:ext cx="1892064" cy="1612699"/>
          </a:xfrm>
          <a:prstGeom prst="rect">
            <a:avLst/>
          </a:prstGeom>
        </p:spPr>
      </p:pic>
      <p:sp>
        <p:nvSpPr>
          <p:cNvPr id="14"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13" name="12 CuadroTexto"/>
          <p:cNvSpPr txBox="1"/>
          <p:nvPr/>
        </p:nvSpPr>
        <p:spPr>
          <a:xfrm>
            <a:off x="2555776" y="1772816"/>
            <a:ext cx="4817696" cy="646331"/>
          </a:xfrm>
          <a:prstGeom prst="rect">
            <a:avLst/>
          </a:prstGeom>
          <a:noFill/>
        </p:spPr>
        <p:txBody>
          <a:bodyPr wrap="square" rtlCol="0">
            <a:spAutoFit/>
          </a:bodyPr>
          <a:lstStyle/>
          <a:p>
            <a:r>
              <a:rPr lang="es-CL" dirty="0" smtClean="0">
                <a:latin typeface="Copperplate Gothic Bold" pitchFamily="34" charset="0"/>
                <a:cs typeface="Times New Roman" pitchFamily="18" charset="0"/>
              </a:rPr>
              <a:t>Curso </a:t>
            </a:r>
            <a:r>
              <a:rPr lang="es-ES_tradnl" dirty="0" smtClean="0">
                <a:latin typeface="Copperplate Gothic Bold" pitchFamily="34" charset="0"/>
                <a:cs typeface="Times New Roman" pitchFamily="18" charset="0"/>
              </a:rPr>
              <a:t>Tecnología de Información y Comunicación </a:t>
            </a:r>
            <a:r>
              <a:rPr lang="es-ES_tradnl" dirty="0" err="1" smtClean="0">
                <a:latin typeface="Copperplate Gothic Bold" pitchFamily="34" charset="0"/>
                <a:cs typeface="Times New Roman" pitchFamily="18" charset="0"/>
              </a:rPr>
              <a:t>TIC’s</a:t>
            </a:r>
            <a:endParaRPr lang="es-CL" dirty="0">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4</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el hogar</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pic>
        <p:nvPicPr>
          <p:cNvPr id="20484" name="Picture 4" descr="https://encrypted-tbn0.gstatic.com/images?q=tbn:ANd9GcQZrtbK0weWfS4QU_gWgbdbWefn7YZqg_OmW0iAJRnPczHrDoWG"/>
          <p:cNvPicPr>
            <a:picLocks noChangeAspect="1" noChangeArrowheads="1"/>
          </p:cNvPicPr>
          <p:nvPr/>
        </p:nvPicPr>
        <p:blipFill>
          <a:blip r:embed="rId3" cstate="print"/>
          <a:srcRect/>
          <a:stretch>
            <a:fillRect/>
          </a:stretch>
        </p:blipFill>
        <p:spPr bwMode="auto">
          <a:xfrm>
            <a:off x="3491880" y="3140968"/>
            <a:ext cx="2390775" cy="1914525"/>
          </a:xfrm>
          <a:prstGeom prst="rect">
            <a:avLst/>
          </a:prstGeom>
          <a:noFill/>
        </p:spPr>
      </p:pic>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0498" name="Picture 18" descr="https://encrypted-tbn1.gstatic.com/images?q=tbn:ANd9GcTMFZ-TjI4ckIBSHd8dAjq4nASylKJFJ0NbmgS3H_Gfy45KV0dK"/>
          <p:cNvPicPr>
            <a:picLocks noChangeAspect="1" noChangeArrowheads="1"/>
          </p:cNvPicPr>
          <p:nvPr/>
        </p:nvPicPr>
        <p:blipFill>
          <a:blip r:embed="rId4" cstate="print"/>
          <a:srcRect/>
          <a:stretch>
            <a:fillRect/>
          </a:stretch>
        </p:blipFill>
        <p:spPr bwMode="auto">
          <a:xfrm>
            <a:off x="755576" y="2132856"/>
            <a:ext cx="2482959" cy="2088232"/>
          </a:xfrm>
          <a:prstGeom prst="rect">
            <a:avLst/>
          </a:prstGeom>
          <a:noFill/>
        </p:spPr>
      </p:pic>
      <p:pic>
        <p:nvPicPr>
          <p:cNvPr id="20500" name="Picture 20" descr="https://encrypted-tbn2.gstatic.com/images?q=tbn:ANd9GcTaS868N2NLKYnvW-jE0q12Tjkn8lNk7uV0b1y1AItf027P7tZHGQ"/>
          <p:cNvPicPr>
            <a:picLocks noChangeAspect="1" noChangeArrowheads="1"/>
          </p:cNvPicPr>
          <p:nvPr/>
        </p:nvPicPr>
        <p:blipFill>
          <a:blip r:embed="rId5" cstate="print"/>
          <a:srcRect/>
          <a:stretch>
            <a:fillRect/>
          </a:stretch>
        </p:blipFill>
        <p:spPr bwMode="auto">
          <a:xfrm>
            <a:off x="5652120" y="1988840"/>
            <a:ext cx="2116012" cy="1628337"/>
          </a:xfrm>
          <a:prstGeom prst="rect">
            <a:avLst/>
          </a:prstGeom>
          <a:noFill/>
        </p:spPr>
      </p:pic>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0504" name="Picture 24" descr="http://www.smart-gsm.com/blog/wp-content/uploads/2010/11/ZTE-My-Tab-Optus-Android-tablet-Australia.jpg"/>
          <p:cNvPicPr>
            <a:picLocks noChangeAspect="1" noChangeArrowheads="1"/>
          </p:cNvPicPr>
          <p:nvPr/>
        </p:nvPicPr>
        <p:blipFill>
          <a:blip r:embed="rId6" cstate="print"/>
          <a:srcRect/>
          <a:stretch>
            <a:fillRect/>
          </a:stretch>
        </p:blipFill>
        <p:spPr bwMode="auto">
          <a:xfrm>
            <a:off x="1043608" y="4365104"/>
            <a:ext cx="2699792" cy="1822360"/>
          </a:xfrm>
          <a:prstGeom prst="rect">
            <a:avLst/>
          </a:prstGeom>
          <a:noFill/>
        </p:spPr>
      </p:pic>
      <p:pic>
        <p:nvPicPr>
          <p:cNvPr id="20506" name="Picture 26" descr="https://encrypted-tbn0.gstatic.com/images?q=tbn:ANd9GcTyRIrfRIRBtW985f8QQSJ2Qp6HUnXGvuCbJX2CHLryrZaiskmSPQ"/>
          <p:cNvPicPr>
            <a:picLocks noChangeAspect="1" noChangeArrowheads="1"/>
          </p:cNvPicPr>
          <p:nvPr/>
        </p:nvPicPr>
        <p:blipFill>
          <a:blip r:embed="rId7" cstate="print"/>
          <a:srcRect/>
          <a:stretch>
            <a:fillRect/>
          </a:stretch>
        </p:blipFill>
        <p:spPr bwMode="auto">
          <a:xfrm>
            <a:off x="5940152" y="3717032"/>
            <a:ext cx="2884030" cy="21602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5</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el hogar</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0178" name="Picture 2" descr="https://encrypted-tbn3.gstatic.com/images?q=tbn:ANd9GcStT9i-hz8aKPEx6kINrMzir_EVxJUv5d9mBd-kGu8InNBj9s6d"/>
          <p:cNvPicPr>
            <a:picLocks noChangeAspect="1" noChangeArrowheads="1"/>
          </p:cNvPicPr>
          <p:nvPr/>
        </p:nvPicPr>
        <p:blipFill>
          <a:blip r:embed="rId3" cstate="print"/>
          <a:srcRect/>
          <a:stretch>
            <a:fillRect/>
          </a:stretch>
        </p:blipFill>
        <p:spPr bwMode="auto">
          <a:xfrm>
            <a:off x="899592" y="2204864"/>
            <a:ext cx="1847850" cy="2466975"/>
          </a:xfrm>
          <a:prstGeom prst="rect">
            <a:avLst/>
          </a:prstGeom>
          <a:noFill/>
        </p:spPr>
      </p:pic>
      <p:pic>
        <p:nvPicPr>
          <p:cNvPr id="50180" name="Picture 4" descr="https://encrypted-tbn2.gstatic.com/images?q=tbn:ANd9GcRxQNIFsXyKvU_CKsKgPfHFT_p3ZvtWQG4ZkcYpvl9gcndxEuh4Ng"/>
          <p:cNvPicPr>
            <a:picLocks noChangeAspect="1" noChangeArrowheads="1"/>
          </p:cNvPicPr>
          <p:nvPr/>
        </p:nvPicPr>
        <p:blipFill>
          <a:blip r:embed="rId4" cstate="print"/>
          <a:srcRect/>
          <a:stretch>
            <a:fillRect/>
          </a:stretch>
        </p:blipFill>
        <p:spPr bwMode="auto">
          <a:xfrm>
            <a:off x="6300192" y="1844824"/>
            <a:ext cx="2133600" cy="2143125"/>
          </a:xfrm>
          <a:prstGeom prst="rect">
            <a:avLst/>
          </a:prstGeom>
          <a:noFill/>
        </p:spPr>
      </p:pic>
      <p:pic>
        <p:nvPicPr>
          <p:cNvPr id="50182" name="Picture 6" descr="http://www.razon.com.mx/IMG/jpg/5-21.jpg"/>
          <p:cNvPicPr>
            <a:picLocks noChangeAspect="1" noChangeArrowheads="1"/>
          </p:cNvPicPr>
          <p:nvPr/>
        </p:nvPicPr>
        <p:blipFill>
          <a:blip r:embed="rId5" cstate="print"/>
          <a:srcRect/>
          <a:stretch>
            <a:fillRect/>
          </a:stretch>
        </p:blipFill>
        <p:spPr bwMode="auto">
          <a:xfrm>
            <a:off x="3059832" y="4149080"/>
            <a:ext cx="3890417" cy="2269946"/>
          </a:xfrm>
          <a:prstGeom prst="rect">
            <a:avLst/>
          </a:prstGeom>
          <a:noFill/>
        </p:spPr>
      </p:pic>
      <p:pic>
        <p:nvPicPr>
          <p:cNvPr id="50184" name="Picture 8" descr="https://encrypted-tbn2.gstatic.com/images?q=tbn:ANd9GcT35b-rJIJXVmIR1-cH_kWNyVKr_Yq_5CYho8ugwIVow8TNkBRGqw"/>
          <p:cNvPicPr>
            <a:picLocks noChangeAspect="1" noChangeArrowheads="1"/>
          </p:cNvPicPr>
          <p:nvPr/>
        </p:nvPicPr>
        <p:blipFill>
          <a:blip r:embed="rId6" cstate="print"/>
          <a:srcRect/>
          <a:stretch>
            <a:fillRect/>
          </a:stretch>
        </p:blipFill>
        <p:spPr bwMode="auto">
          <a:xfrm>
            <a:off x="3059832" y="2276872"/>
            <a:ext cx="3124200" cy="14573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6</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el hogar</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1202" name="Picture 2" descr="https://encrypted-tbn1.gstatic.com/images?q=tbn:ANd9GcQYHtwSeZQ00vrVs992q0s_1ayMKfxYD3ldob5pnZ2CFfv8RaNe"/>
          <p:cNvPicPr>
            <a:picLocks noChangeAspect="1" noChangeArrowheads="1"/>
          </p:cNvPicPr>
          <p:nvPr/>
        </p:nvPicPr>
        <p:blipFill>
          <a:blip r:embed="rId3" cstate="print"/>
          <a:srcRect/>
          <a:stretch>
            <a:fillRect/>
          </a:stretch>
        </p:blipFill>
        <p:spPr bwMode="auto">
          <a:xfrm>
            <a:off x="6588224" y="2086584"/>
            <a:ext cx="1749303" cy="1270407"/>
          </a:xfrm>
          <a:prstGeom prst="rect">
            <a:avLst/>
          </a:prstGeom>
          <a:noFill/>
        </p:spPr>
      </p:pic>
      <p:sp>
        <p:nvSpPr>
          <p:cNvPr id="51204" name="AutoShape 4"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6" name="AutoShape 6"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1208" name="Picture 8" descr="http://www.newsystemservice.com.ar/images/aiwa%20audio1.jpg"/>
          <p:cNvPicPr>
            <a:picLocks noChangeAspect="1" noChangeArrowheads="1"/>
          </p:cNvPicPr>
          <p:nvPr/>
        </p:nvPicPr>
        <p:blipFill>
          <a:blip r:embed="rId4" cstate="print"/>
          <a:srcRect/>
          <a:stretch>
            <a:fillRect/>
          </a:stretch>
        </p:blipFill>
        <p:spPr bwMode="auto">
          <a:xfrm>
            <a:off x="971600" y="1916832"/>
            <a:ext cx="3410744" cy="2376152"/>
          </a:xfrm>
          <a:prstGeom prst="rect">
            <a:avLst/>
          </a:prstGeom>
          <a:noFill/>
        </p:spPr>
      </p:pic>
      <p:pic>
        <p:nvPicPr>
          <p:cNvPr id="51210" name="Picture 10" descr="https://encrypted-tbn3.gstatic.com/images?q=tbn:ANd9GcSenLi0IY3DtzDCl5rgX7qTty9hZF3stDh6Xr2mRIKz1M5wl3kc"/>
          <p:cNvPicPr>
            <a:picLocks noChangeAspect="1" noChangeArrowheads="1"/>
          </p:cNvPicPr>
          <p:nvPr/>
        </p:nvPicPr>
        <p:blipFill>
          <a:blip r:embed="rId5" cstate="print"/>
          <a:srcRect/>
          <a:stretch>
            <a:fillRect/>
          </a:stretch>
        </p:blipFill>
        <p:spPr bwMode="auto">
          <a:xfrm>
            <a:off x="1259632" y="4526914"/>
            <a:ext cx="2250951" cy="1686041"/>
          </a:xfrm>
          <a:prstGeom prst="rect">
            <a:avLst/>
          </a:prstGeom>
          <a:noFill/>
        </p:spPr>
      </p:pic>
      <p:sp>
        <p:nvSpPr>
          <p:cNvPr id="51212" name="AutoShape 12" descr="data:image/jpeg;base64,/9j/4AAQSkZJRgABAQAAAQABAAD/2wCEAAkGBhMSEBAQEhAUFBQVGBUUFQ8TFBQUFBUPFRQVFRQSEhQXHCYeFxkjGRIUHy8gIyopLCwsFR4xNTAqNSYrLCkBCQoKDAwNFAwMDTUYFBgpKS4pNik2KSkqKSkpLCk1KS02NSkpLikuLisuNTU1NSopKSkpNik1NSkpKSkpNikpKf/AABEIALAAsAMBIgACEQEDEQH/xAAbAAEAAQUBAAAAAAAAAAAAAAAABQIDBAYHAf/EAEEQAAEDAQUEBwQHBgcBAAAAAAEAAgMRBAUSITEGQVGRIlJhcYGhwQcyYrETFHKCotHhI0Jjc5LwJENEU7Kz8TP/xAAVAQEBAAAAAAAAAAAAAAAAAAAAAf/EABURAQEAAAAAAAAAAAAAAAAAAAAB/9oADAMBAAIRAxEAPwDuCIiAiIgIo213mWPc0UyVkX4eqEEwiimX5UgYNctVnm1AILyLG+vt4+RXptzOPzQZCKwLazivRa2n94ILyK19aZ1hzCqEzeIQVoqfpBxXocOKD1EqiAiIgIiICIiAiIg1a32msz2jM4qagZ0rv7FYnkDGve7INBc48GtFSeQVFrja6UuEpBDq4Q4a14bli7QTYbHbHcIZfNtPVEe7MX9FbWMmgJLMZbmCDiaRXI+C21y5d7Eo6WCI9aaU8iB6LqLkVZhmcXEEZblexJVUkoKg5egqhVhBUAlBwHJAvUFP0Y6o5BAB1fIL0oEF2zncr6sWdX0BERAREQEREBCiomNGuPYfkg055kx1xNLa6EZ9yiNtp8N224/w6c3BS7pD1cuII50Wte02bDdNq+LA3m79ERV7G46XdZO0yu/G5dGWh+ymKl32L+UTzc4+q3xqK9IXiqKowdqAFcVkOAIq4Cug3lXqD+/0QKqqq8B7AgKD1eIiC9Zt6vqzZhqryAiIgIiICIiArFudSKQ/Cfkr6xL2P7GTu9Qg1YnJaV7YJ6XWR1pWjwDSVujiue+2yalis7etK48mgeqDdvZxFhsVjHCCPzAPqtvatb2Khw2aBvCGEfgatkCCpxUVfluMbKjs5VzUmSoTaEVACDOks4e6KQYshWgNGmo35/msx1pAOH96gJGWQNeeh5LCuaasDeLQR4jReWa3RSPrXplor0XUGHMipFKguPFQSZTesKxuJc44MIBc2ppU0NN2dKiuazDuVFSqa1eNaqkF2DerqtwDJXEBERAREQEREBYN9OpC7w+azlG3+f2P3gg1qTUd/oVzP24yH6OxM4mQ07agei6W7cuY+2AY7VdsXHDl9qUgfNB1zZ+OjKcAwcmqXBUfdA6Lu9Z9UAlRN9CoClCVG3qMkFvZ6WhezuI+RUrabNiAo4tIzDm0rpQ6qCu44ZWnjkfFTF6sLoZGtrUimWtN/kguWSVlC1jw4jWjg413krJaVq933ZSeJ8eQbXHTQtpSnNbMDmEF6qKkKqqIyIfdCrVMegVSKIiICIiAiIgKK2id+zb9r0KlVD7S+4zv9EGvO3ePoua+0RuO+brj/k/9mJdIC55tK3FtHYG9VrDyYT6IOuXV7h7ysyqxbt/+Y8fmsiqD0lYV4DJZgWHbkGB/74qdhkxNaeIBUI1SFjnDYhXcS38kGcAvCsa1yOwgs4iudMl44POBwIIpnprnUjX+wiJAFelyjbzvQQRhxFamg79VrFsvySXfhHAfmiuis0C9UFseSYHEkmrzqa7gp1AREQEREBERAUJtM7KMd5U2tc2rkoWZgZanTM0QQ659aW49qG/BGTyiI9V0FgOVdVz+6entLbna4I3iv9DfUoOt2LKNvcr1VagyY3uCqqguDRYdsWWSo+8Jg0VJogsNKyrA8YnsNCCAaHkfRadbtsGhxZE0vd2ac1c2bvSY2thlcAHAtDBuJzGfgoN7kApmAQN1K+SQyg1FKU3aeXgeS9cKgg6HLwKxrFAWnPeKHvG/IAa4t29UW7+gx2eQb20ePunPyqtQj0W+loNWnQgg9xFFoTmlpLTq0kHvBopRvWyI/wAMO1zvRTSiNlR/hY+3EfxFS6oIiICIiAiIgLVtoJ2SyDC8OwihwmtHVrQrYLydSGU/A7/iVxCDaKWFzyzD0iC4EVBIyB7DRBu5tzWvwEmop46U+fkVHWTZiKK3Wm3RveTaGisbgKNJIcaHfmAoaPbRrj+1swJ6zHUPI/mpey7X2YgAucymXSaaUHaKoN0bkB3D5L0PAzJUBadrocJLHFw61CAe4laveW1EkmTTQeNP1QbleW0scYIBqeAWnXjeck9Q53R6rcue8qNjqTUmqyWhRSCEN0FFktlwOY/quB5FY+NevkBCDqMclQDxAPNeCcVw+HjSqj9m7V9JZojvAwnvGSypbO0Ox1IJ1FaA03lVGWFBybJyTWt8he1kFWuyzke4gFzRuYK78z3KbaVnWF2oQX4YQxoa0UAFABwVaIgIiICIiAiIgj9oH0ss5+By4NK1dw2wfSxT/Zp5rij2oMXAvHRq/gXjmqC7ZRRn3j8grgXtni6DfvfP9FfbAivI3K46WirbAvGWCSUlsbcXE6NHe5Bgy22m9LJJJKaRty/3Dk3w4+Cl4ti6dKU4z1f3B4b/ABUgyxYcgKIJvYqPAx0RcXUOKpyzOtBwU5eDBhxF4YBq51MNDlR1eOS1q47UGTsYSAX1AbXM5VyC2WSyNAlIYHF5xuacw5wAGhqNGjkERU20gFzOk57Gh5aAcwa0DSciSWkUrwWdd81cJILcQBwu1FRoabxVRVmnmcWkswtrmNOjQGuee85cQpJhzFNeColkREBERAREQEREGv7dvpYZju6NTwFdSuRNAdm1wd3EH5LvjmgihFRwKg7w2GsMxJfZYw7rsH0bubKIOP8A1deGzro1q9lkesFqmj+F+GZv4ul5qGtWwFtZ7ohnHwuMTv6XVHmggLPZui3u9SvSKvbExrnyO92JgxPPaQNB2mgW1XdsLaJQ0Sn6uwChALXzHiGn3WDtzK3O5dnoLI0tgjDa+889J7zxe85uKg55YNlrRWs1kmP8Npiw/edjqfJbJZ7vnADW2NzBpm+FoHgHFbiio1kXHO7URM73Of5AD5rAkuiJrwya0ueXaNiaImVH7pdma+O5bPfVoLIJHDdT5hao3DK6PpNaBU1cadKlB0RqcyfBBJWKKzsDo44mtDhm9jSX1GYJeaudmAsO3X3aGgiGxSSu3EhzWngdFsF0wxxg0kDnHUnLwCk0HN7M++Zn9KFsLK6UaMu8klbrcd2viYTK7E86kaDsCk1YntrG6u8BmUF9UvkDRUkAcSaKGtF8Odkzojjq78gsQ55klx4k1QTMl7MGlXdwy5lYst8OOTQB26qOBxGgBceq0Vp38PFZDLomdvbGO3pO5DJBXZbU7GDUuPDUkKdUdd9yiI4jI5zuJNByCkUBERAREQEREBERAREQYl62MywyRggEjInTEMxXsqueCI0dHLHge1xDo3UOeVCOIO4rpyir72cjtIqXOY4ZCRmGtNwIcCCEGjyQFsUj2Pex2TQWuOhcB7py360UvY70mDQ0PNBkKn5q7FsPM11DamPjOofCceWeWF4bXtos9mx9P9TJ3AMHooMN1uldq8qj6yBkXZ9UZnkM1LxbJwjN7pJPtPNOTaKTs1hjjFI42t+yAOZVEBBYpX+7HhHWk6P4dT5KRguEf5jy/wCEdBvlmealUQURQtaMLWgDgBQKt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4" name="AutoShape 14" descr="data:image/jpeg;base64,/9j/4AAQSkZJRgABAQAAAQABAAD/2wCEAAkGBhQQEBAUEA8QEA8PDw8WEA8QDw8QEA8PFBAVFxQQFBUXHSYeFxkjGRISHy8gIycpLCwsFR4xNTAqNSYrLCkBCQoKDgwOFg8PFSkcFB0qLjUpKSwpKSkpKSkqMCksKSkpMykpKSkpNSkpKSkpKTQpKSkpLiwpKSksKSkpLiksKf/AABEIAMIBAwMBIgACEQEDEQH/xAAbAAEAAgMBAQAAAAAAAAAAAAAABAUCAwYBB//EAEkQAAIBAgIDDAcEBQsFAAAAAAABAgMRBAUSITEGIjJBUWFxcpGxssETIzNSc4GhB5LC0SRigrPSFUJDU1RjoqPD4fAUdKTT8f/EABkBAQEBAQEBAAAAAAAAAAAAAAABAgQFA//EACIRAQEAAgEEAgMBAAAAAAAAAAABAhEDBCExYTJREkGBIv/aAAwDAQACEQMRAD8A+4gAAAAAAAAAAAAAAAAAAYSrJbWvMxxM7RINyCXLFriTf0X1NcsW+JJdr/Ij3MY1U7pSi3HhJNNxfI7bB3NscVmzpShpa4yck9mpK2tFtTqKSTTunsZyufS10+iXejzJM59E9Gb9W3qfuPV9Cpt1oPFK+w9CgAAAAAAAAAAAAAAAAAAAAAAAAAAAAAAAAAAh5jV0Y/Mq4YluVrqyfE4u60Xdvk4idm0E0r//AC/H06vqQIJRe13ae2TepbdvyM6ux7mFVqjVadmqcrNbU2rJrtOb3I4+U8bmENL1NDRhTppJRj62cVbntTd3xl/j5era96VJdtWJyP2by0qmZVPfr0l++l+M6ce3FlXByXfU4T6jos8nv49Tvkyujx9JMzeV6vRCPmQ4+b7z4O2rvJM59HaFR7x8GXuvkfMdMmcCmXuRZvo2p1Hq/mSfF+qyK6IAFUAAAAAAAAAAAAAAAAAAAAAAa6tW1uV3+hV/ywnLR12btdON+FbStbZfnvbXawWTa4BBc370u0xb55ffmvMIsAU9bHOjKm7twnPRkm3K11qkm9fyLaE00mndNJp8qYGQAAp84qS0t6lqtyNu/S0kQaaltk3fXZXi0k7ciWvUTcyqLTd2l0tIhqqm2k1dJNrjs72fRqfYQRs3raNJPkqQf3by/Acx9l6th8RL3sVb7tCn/Ey63VVdHDvorPsw9Tzkir+zenbAt+/icQ+zRh+A6b24Z7rzce/V31FrmMr1Zcyj4V+ZGjsN2MfrJ9buSNMdiOd6DNGdrmCM0RHQ5Hm+lanUe+XAk/565Hz95eHBp/LXqa2pnT5Nm3pFoz1VIr765ekrUWoACgAAAAAAAAAAAAAAAAAAi4rhR6s++JWLBJTUtDY9mnGy31+S9k9dr2LLGcKPVl4okarXUdvfFd7IPalaMdcpRiuWUlFdrZ6yszXByrU5qDScrWcm1FWle7tfiZKnjo+kjDjqKpKLVrWja6+oEfONlP4i8LLjKl6il1I9xS5u/ZfEfhZe5cvU0vhw8KKiQeHp42FUWKd5t8rfeyJH2kuaFP6yqP8AI31Hr7O40U+FU6Yrsgn+Igot3NXRw7+HV+rpx/Ezz7P6dsuofrOvLtxFT8kRPtFq2o2/Uj/irJ/6ZabiqdsvwS5aEH99uX4jq5O3FhHmdP36nlv1phiZXnV68zyJoqVN9P8AWcvqzemcz0WRmjWjNBGRnCTTTTs1rTW1MwMkQdTlGaKsrPVUjwl736yLE4ijVcZKUXaUdj8jq8tzFVo8klwo8j5VzFalTAAFAAAAAAAAAAAAAAAAQsbwo9SXfEgYvDSnbRqzpNX4Kg76+O6/5cmY+paceo+9fkarkFVmeKdOhKMa16i0I6d4qppOpZuy1XtzG6jlGhVVSVavVlFTUfSSptJS1N72CN1TLaUpaUqNKU730nTg5X5b2285IbAr84fsuvLwMv8AA+yp/Dh4Uc9nL9n1p+BnQ4L2VP4cPCio3mvEO0JdV9xsNGNfq5c6t2uwVR1HrZoou+n8Sa+7aP4WbpbX0mjCcFc8qj7akn3NESuK+06taD5lR7q0vNHV7n6ehhMJH3cLhvpRicP9qVXVJfrW+7h4f+xn0KFPQp29ylb7tO3kdXP2xwnp5vR9+Tly9udb7zbRqcXYaX+R6mcz0ExGaNNKpc2oDIyMUZIgyRtw2KcJKUXaUexrkZpueSjxrb3gdngcaqsdJfNccXyEg53c57SXU2fNHRFbAAAAAAAAAAAAAAAAVWaPfrqeb/IgYjEOEJSWvRV7E7NOGuovFIiNgZ4Wu6jhpQspK9o7IviV7bbX19Bsozur3vrkr8ujJxv87XIm+S0Y1NGNrb2C01HkUr6um1zKlvUlFWikklxJchBoznbS6Z+A6LL3elT+HHuOYzid/R9FXwHSZU/U0+qiolkbMZWh0uPffyJJCzR71dPcmFU6es1Yd72PPFPtV/MyqSsm+RN9iuKMLKK5IxXYkgl8Pm32hLTxFOHv4lx7Z0af4T6PjZb2q/1Z/XV5nzndB6zM8FH3sZB/+bJ90D6Djpeqn1V9ZI6ep84z087oPjnfu1Qfmenh6czvexlYlQnchmcJ2AmxMkaoSubEQZIzRruZoC43N8OfUXedCc/uaW+qdVd50BWoAAKAAAAAAAAAAAAAKjNH6z9iPeyG2Sc0l6x80I+ZXxxKdRwV+BpK6tK2lou66WrcuvkA3XFytpZk3OK4pOF46NktPZoy0rtq6vdLZK3BJWKxagpPXvYtvVvUlG+t31X2IWWeWccpl4aM0fA6KnhOnyj2NPq+bOWzGV3HqT6di/M6nKPYU+q+9hUwrc4mkldpK0tvyRZFZm74PR3v/YKpK9ZSjJRd3KLSUbvW1bi6SVB61yX8zBs8lKyk+SMn2RbE8s5XUr5wt/nGBXutS7KVWr5o7zM36qXTBfX/AGOGyqF87p/3eHm+hrCRj3zO2zaXq1zzX0TPv1F/24OgmuH+qf8A53C55+R6fB3AAA2UqliXCVyAbqNUCYeowjIzRBe7mV7T9nzL4otzGyp0x8y9K1AABQAAAAAAAAAAAABSZm/WPoj3ECjh4wb0IqOk1ey222X7Xq4rk3Mn62XRHwojIg0QoNSTtS47tQalZ7bPivqvymdXDxk05QjJrY5RTt2kahjFLQ30d96PUq9CV9KFSX83hX0b6ttrrVGRNAgZk9cerPvR1OUr1NPq+bOUzHhR6kvFE6zKvY0+oiollRm8ta+Xn+ZblFnNVKWt2XL8l/uFRGzTjJWpVX/dVPAzONRPY7r5mvGK9OS97Rj96cV5msPlHy5fhXE7nY6WdYt/1dGuv86jDuizq84lvYc8n3I5bcS9PMMznzpffxFSX4EdLnUvZrrPuN83fOvh0k1wxWnpjcXPk6WQMbi4GQueXPQN9GsTIsrESsPWA6rcxwanWj3Muyk3Lezn1/Iuw1AABQAAAAAAAAAAAABQ5h7WfTHwRI6N2YP1s+leFEe5BBw9OScLupq9Fe//AEfFQne+hHlavo8aWjaGledcx0UuJdi5LavlqPbgQMe9+uo/HE67K/YUupHuOQx7366n+rA7DLfY0vhw8KKkSTlc9xtpzUZLTXB3k5JPn0U+mx1RzeNneb/5xhUHD1tJ3WlZRV7xqRTk3xaSV9n1NtbZHmq0W+qqkW39CPjsY6aVo6TlpKKva87LRj833GqlmWk42toycdF2bunLRve6trjPsT5i43V2+eeP5Y2KDcFldWksXUrU5U3XqwUYzTjJqmp3lZ8WlUaXLZlxnD30eaPmy0bKbNp+s6IxGWX5W1OPCceExn6Q15+R6YKXez3SMtMgY3FwMgY3PQMkZpmtGaKOy3Jexl8R9yLwpNyPsJfEl3Iuw1AABQAAAAAAAAAAAABzuOfrJ9Z9yRHcrfI3Y1+sn15d5puQQ8ZjbTpbE6lXQ0Y7J03ffW5UrO/TykwjrCQjUcvRqNRq93FptcbV+LoN4RX497/9hfvYnZ5d7Gl8OHhRxWPe/wD2I/vYna4D2VL4cPCijDH5pTo29JKzlwVZtvsOSxOb756NGpJcUlKgk9X600/oSt2NT11Jckb9ul+RURkDaS8wbtfDz1O6vPD6pWtdb/brPIV9lsPbRStv6CsleyVnq2vtNcZGyMiJtt/6qf8AVf5sCtzDCVZudS0IxjByadS70YxbfFyIsVIwzCpbD4j/ALer9YNeYHIrOI8/ZzmX8sx5X2Mp5GJEXiziPvfRnqzeHvIorHlhsdCs0j7y7UZrMY8q7Uc3omcaYHSxx0eXuNkcZHlObjTN0KZR9Y3HzTw+p7ak/IvT5RuQi1jKGt8N317d6z6uVqAACgAAAAAAAAAAAADmsW/WT68u9miS1atpuxPDn15+JkLE15xp6UKTnUtH1SnCLu5K603vdSbfyDO++kWdWUqkElO8arnOUoySUbNOCb23vxaixuaK9aSlTUYOcZSkpzUopUoqLam09bu0lZcp56aXpNH0ctD0al6W8dFz0rei0b6V7a72trIqLjn6x9SH7yJ2+A9lT+HDwo4bGv1j6tPxo7jAexpfDh4UUjkN1dS+Kt7sF3L+IrYs37oKt8XV5nbs1fhIkZBEiMjOMiOpGcZBElSNGb1P0Wv8O3bOK8zJSIud1P0apzumv8yL8iDjmjzRNlhYlGGiFA2aJkogYRgbIwMoo2RRR5GBuhA8ijbBBFxuRj+mUOmXgZ9QPmm5FfplH9vwSPpZW4AAKAAAAAAAAAAAAAOYr8KXXn4mQMdVlHR0Nbk3HWrpSkt5J8ya1lzmWV1E3KklNSd3DSUZJvbZvU18yveDxH9ml8qlH+IIrIY+bs2mlK1loq6tUpQle65ZVPkWFz10MR/Zan3qT/Ea5Ua/9kq36YfxEEDGS9ZLq0/Ed3glalTXJTh4UcvlGQVKlRyxEJU43W9ejedv5up6l3nWtarLk1FI+Z5hW0q9Z8tSXib8zBSLOe5PEaUnoRd5cU0a5bm8Qv6F/JxZGUJSM4yN0skrr+hqfKLfcYvLqq20ai/YkVXimQ8+n+jtctSH4n5EiVGa2wl84shZ1TlOlGMYSlL0q1Ri29UZcXzIjntIKRZYfcpi6nBw1TpktBf4i0w32b4qXDdKmued39CK5rSMtM7nDfZb/WYl9EIebZa4b7OcLHhekqdadl2Ipp8yUzdSjKXBjKT5k2fXMNuXwtPg4an0yjpP/FcsadCMeDGMVyRil3DRp8lw25/Ez4OHqdLjor6lthtwuJlbSVOHWnfuufSAVdOYyLce8PVjUlVUnFPexjq1pra+k6cAKAAAAAAAAAAAAAAAAAAAAAAAAAAAAAPBYAD08AA9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6" name="AutoShape 16" descr="data:image/jpeg;base64,/9j/4AAQSkZJRgABAQAAAQABAAD/2wCEAAkGBhASEBAPEBIPFBAPDxAPEBAQDw8QDw0PFBAVFRQQFBIXHCYeFxkkGRUUHy8gIycpLiwsFR4xNTIqNSYrLCkBCQoKDgwNFg8NFCkYFRk1KS8pKSkpKSkpKSkyNSo1LykpMikpKSkpKSk1NTUpKSkpKjUpKSkpMCwsKSwpKSkpKf/AABEIANQA7QMBIgACEQEDEQH/xAAcAAEAAAcBAAAAAAAAAAAAAAAAAQIDBAUGBwj/xABOEAABAwIBBwUMBQgIBwAAAAABAAIDBBESBQYHEyExcUFRYYGhIjI1QlJyc5GxsrPBI2KCksIUQ1Oiw9Hh8CQldIOUtNLxCDNEY5OjpP/EABgBAQEBAQEAAAAAAAAAAAAAAAABBAMC/8QAIREBAAICAQQDAQAAAAAAAAAAAAERAgMSITEyUQQiYRP/2gAMAwEAAhEDEQA/AO4oiICIiAiIgIiICIiAiIgIiICIiAiIgIiICIiAiIgIiICIiAiIgIiICIiAiIgIiICIiAiIgIitK3KsENtdLFHcXGN7WkjnAO9BdotdqdIOTWb6lh6GNe89gWOfpcyW1zA6V7WvcWB7onhgIbfbygdNuVBuaK0yflWCdgkgljkYfGje1w67bldoCIiAiIgIiICIiAiIgIiICIiAiIgIiICIiAiIgIiIC5HpXqr1bW/o4WDgSXOPtC62VwLP6Z8ldUuNu5qcOLXXOBhw4QwbtgCR3SWIioZJL4ASbE2G+wFytdy862qb6V563NYPccujZEfqqaeRpIc5sMQcNjgHzEvAPSyN3UVzTOCS89vJjYOBdeT8a77MIxiP1w1bJzmfUKeT8ozQHWwySRPxCzo3Fp2C/Jv3hb/kDTjXw2bUNjqWCwuRq5rec3YesLm7tzftHtt8lALi7vSOQNMWTKmzXSGnkPiVAwtvzCQdz67LdoZ2vaHMc1zTtDmkOaR0EbCvHSyeRc5qykOKmqJY+docTGeLDsPqUV61RcQyBp9mbZtbA2QbjLAcD+JYdh7F0rIGkXJtZYRVDA8/mpfopL8wDth6iUGyooXUUBERAREQEREBERARFjM46x8VO9zDZ5dFGHWBLNZMyPEAeUBxPUgyaLguWsuTtdI9tRINXKxmqdU1OtlDg04g4PABOKwGE3wngLHKGV6htwKiq/xM3+pWkeiEXlyfL9XyVNV/iJv3rueivLU1Tk5j6hxfJHI+IyHvntAa4F3ObOtflsorcEREBERBLI+wJ32BNue3IvNeUa18s7pHMc0TPfKS4OG1zsWy4F959S9C5w1WqpKmXlZTyuHHAbdtl52iBc9rdu8Db6l6xjq85TUNkqDgovOlJ/8AFTAe9OuZ5UdeebokLOplmfhXS8tuAip28jmvkPSJap34YQuVY8V3criXdbjf5rR8ifszfFj6X7Tycg5mjt2/NShTzd87oNuobPkpFmakwUVKFOAgBRAQBTgINiyDpAyjSWENQ8sH5qX6WO3MA7d1WXR8haeYzZtbTuYTs1sHds4ljto6iVxgBTAoPVWRc6aOrF6aeKTZctDrSN4sPdD1LK3XkJjy0hzSWuBuHNJaQegjctwyHpZynTWaZBPGPEqAXm3MJO+7Sor0ai5tkHTjQy2bUskp385Blh+80Yh1hb/k7KsFQzWQSxys8qN7XgdBtuQXSIiAiIgLC54H+iO9NS/5qJZpYPPM/wBDf6Wm/wAzGg5PlOWMEPMUDntHcvfG1z28Hb+VarWvJa6TZhD2s5b3cTY9h9SyeX6wbNjnC+1rSASLHlPUrCkEeqdNKx5ha8N1YILsRdsF7gE79q9PLDSld10LeDT/AGmT4ca4hlGeN8hMMbo48LQGvIJxbbnYeC7hoW8Gn+0yfDjUl6b6iIoCIiDXNINVgyfP9fBH954v2Arh9E684PkuxdHctDl1fS/V4aSGPlknv1MY75uC5bm3T6ybCB3xw/fkDB2OXXVF5Q47suOuZXWespZiaN8NMxnAtpAT+u8rnMDdrR0hbtpAq8T6l3lyvA4GoAH6jFpMW/g13uke0ptm8jTFYRCF+Xn2qIUFMAubqiApwFBrVUDUABTAKLWqfCgkso2U2FRwIJLKNh/uPmPmFOGKIjQUw3bt/euwaAaXua+W291PGDwEjj7zVyQR+w+xd20IUmDJz3/paqR3U1rGe1pRXQkRFAREQFgc+D/QZTzPgP8A9Eazy1/Pw/1fPxh+PGg8+1tTiPUrN0z8JZjdqy4OLO5wkg3udl1K6TZ1fJZLLc9Nqmx04brIy1uGxdUVLi3upS7cG3tZvNew2bfSMS8ru2hXwaf7TJ7ka4KJLi/Ou86EzfJhPPUyH9SNRW/oiKAiIg5RporfpKaPyIpJT9pwH4CtV0fMtIyR35u0h/u2OlPawK+0vVeOvlbfZHBHFwJaXfjVvmo3DT1L+aCYDi/Vwj4jlo092b5PhXumn51ymzQd5ey/PdsZJ7ZAsCzc7gB6yD8ispnPJeVo9I77zw0fDKxYHc8XDsH8Vyym8pdsfGEGqo1qg1qqsavL0i1qqNapmMVZkaCm1inEarNjU4jQUBGo6tXIiUwiVFqI1OI1ciBR1KC2EW/+eVehdGVLq8lUgtYuY+Q/blc4dhC4GY9h/ncF6VzepdXSUsX6OmhZ1iNoKkjIIiKKIiIC17P7wfUf3Xx2LYVr2f3g+o/uvjxoPNgOwcAqLrAl1yCRhcQSMTbWseiynlJbGJC12A9yHWOEuA2gHnWKqhK5glLHiEuLA/CcBcBctxbibcnSqhWV9+5bu5+fgvRWgzwS30z/AIca82GmfgEmB2rLsIfhOAuG9uLdfd616T0GeCW+mf8ADjUV0JERAQopJpQ1rnHc1pceAF0HnXPms1lfVu33qnMHBjsI7GLLZMGDJ8h8t0DP15ZT2RtWp1kwe7HclznuebgAXcSTtv0lbZlL6PJ8beVz5Db0cEUY7ZHrTq7TLLv8sI/XOMsOvMehjB1luM9r1b22N6z22+SqVrryyn/uOHU04R2NChbdwH7/AJrO0jWqvGxQYxXMbEE0carsjUY2K4YxUSMiVVsKrMjVZsaIoNhUwhV0I0wKi21SgY1d4Fjco5ZiiuO+f5LTu4nkUF1DAHPiYfzsrIxzkve1gA9a9KtFtnMvMGZDn1OWMnNdttPHJYd60MDpjYfZXqAKS9CIigIiIC17P8/1dUnmEZ/9zFsK1vSKbZMqz9RnxWIPKcle9zAwm4tsv4vLs9Z9avGZUf8AkppjM3V3MgiLHkh+3YHWsN55bbSsU3cOA9in1ey/R08zv3JZSq7KUhiEJN2NvhB8W5cTb77vX0Bej9Bnglvpn/DjXmcr0xoM8Et9M/4caDoSIiAsNnlV6rJ9ZJuIppQD9ZzC0dpCzK0/SvU4cmSsuBrpIo7m9rawPO7oaUHBqaPFI1vO4D1my3DOiQNipmcmDWHhJUSO91jFrGRI71DNxwuxXG7ubu+SzmkCTC5zNn0NO2McW0rG++4rVh01TLJn13Yx6c9Zt7o7z3R4naVWa1StbycFVYFmalWNquo2qixquYwqK8bVcsarbXMb3zmji4BSPy5Tt8e/mguRGTY1V2tWuS52sHeRuPS4ho9QurGfOiod3pawfUbt9ZulrTdHua0YnENHO4gDtWIrM6IGbGXkP1djfvH5XWnzTuebvc5x53Ek9qlBUsZSuzhmkuL4GnxWbLjpdvKxylup4W3c0c7gPWVFdB0L0ePLTDyQQzv9TBEPfXo5cK/4e6XFV10/kQMZfpklLv2a7qgIiICIiAtZ0leCqz0bfisWzLWdJXgqs9G34rEHksHdwCqB4tybujmd0cP53UhycAr+XJYbCyQyMxPsdUA4locCW4nbgSATbm5tyCxXpjQZ4Jb6Z/uRrzNdemdBnglvpn/DjQdCREQFzLTbWYI6MDCSZJzZwuLCINJtzjGLLppXHNKOurZoTTxOdFDG8XxwtLnOfckNLgdzWqwNIzenY2fHLsBxEmxsMXysbJpAyqySSpkjdia6Q4XWIBxzYxsPQLdSuat1XqdU+kmAbGIw5sUp3NAxHCCDud98rU8tBwjawh4c6QEgscDZrSBsI53di6c54cXL+cc+bFsq37du4cw3oK2TyuwKMVBM4HDFKd26KQ+wKszIVUd0E3Wwt9tlzdVD8sk8t3rspHTOO9zjxcVkWZr1Z/NgedNA32uVdmZ9Ud+oHGdh926DCItkjzEmO+amHXO72Rq6i0fHxqqMebDK72lqUNRUVvEWjmLxqqQ+bTNHtlV3Fo4pOWaqPAQM+TkpLc9S66dFo6oOU1Z4zxD2RK8h0f5NG+KZ3nVMn4bJRbkwKrU57oHmufU0ldgjzFyYP+lB86eqP7RXkOZ+TRuo6frEjvecUotW/wCHajtS1s3l1McY4RxB37RdcWnZk0scTnQwMZHCA6QxxtDWF5wtxEDlsB6luKiiIiAiIgLWdJXgqs9G34rFsy1nST4KrPRt+IxB5KCuhTTCPW4H6o3ZrMDsOzZYO3XG7oVoOTqV4/KBcxrHXOBrWs+oGtcA0cwOK52bSgs16a0GeCW+mf8ADjXmZemdBnglvpn/AA40HQkREFtlKbBDK/yY3kccJsuaP/gt8zrnw0sn1ixnrcL9gK53JKrCSkmcsNlyreIX2c7bhbbEeV7fkCshNIsFl6TuGjnkv91jv9YXpGHxk7yTxJKmaFIFO1BWYqzCrdpVVrkF01yrMerQPVRr0F8yVVmTrHiRVBIgyjJ1XZOsQ2ZVmTojMsqFcNqFhGVCrtqEVv2Y4uZncwY31lx+QW2LVtHzfoJH+VMR1NY35kraV5l6ERFAREQFrWkjwVWeiHxGrZVic68kuqqKppmEB8sRawnvcY2tv0XAQeQY6u0LosEZxuY/WFv0rMIPctdyNN9qvnZIqWkOdCAGNIOLCGHAXMcScW04mu3by1ZKbRrlNri38mkNiRcEOB6xcHqWSOQcukAGGUgbrsb+gMPN5BPWSd6qRFNLku0GMgXa83N7kEXBFwbEX2r0poM8Es9M/wByNcOqMwMqvc57qaXE9znuOHe5xJJsOkleh9F+b76PJsMMttY4uleGuDgwusA242Ehobe3LdRW2IiINVz+qbRws8qRzuprbfiWhSyrpGdGQG1GrcXvaWBzRhwkbSDtBHRzrUqrMWXxJmHz2Ob2gleoSWtPkWDy4/bGPqvd95wb+BbbNmjWN8RrvMkaew2KwdfmnXSSbIHWaxrbucxovtcd553FVGuKYFbFDo8rTv1LeMlz+qCr6HRnL488Y82N7vaQoNSDlOHLeIdGkXjzynzWMZ7bq+h0fUY3iV3nSkD9UBFc7D1OJR/uunw5oUTd0DD52J/vEq+gyTCzvIom+bEwdtkscoiDnd61zvNaXexX0OR6p3ewTdcbmj1my6mI1ERJY5xDmtWO/NBvnSRj2Eq9hzJqTvdC37T3Hsat8ESqsiSxptPmI/xpx9mMntLlkYMxoh30kx4YG/IrZmxKs2JSxWzfyeyGERx3whzj3RxEkm97rJK2ohYEdN1cqKIiICIiAqNX/wAt/mlVlTqB3DuCDWDCq/5My2/b+4be32K51Q27P4KGp6FUWLoBc23X2cFm8jC0f2j8lZalZLJzbM+0fkirpERQUatt28CrExrJSDYeCtSxBaGNWk8PdcQD7R+5ZQxqhNFu61Rj9SmqV7qU1SIsxEptUrvVKOqQWghURErsRKOqRVrqlHVK6ESmEaC1EKqtiVcRKcMUFFsaqNYp7KN+hBNANvUrhUYFWQEREBERAUsg2FTKBQWWqTVK61aatBaapXVO2w61HVqdoQRREQFRc2yrKBCCjgUj41cYVDCgtdUmqV1gTAgttUo6pXOFMKC3ESjqlcYUsgoasKOBVsKYUFHAo4FVwphQUsCYFVwpZBIwbVUULKK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1218" name="Picture 18" descr="https://encrypted-tbn0.gstatic.com/images?q=tbn:ANd9GcQQ5exCmuZA4ev2KzacjYtlwvekPBxWGVtbwVq8BaqTJqSOcJGy"/>
          <p:cNvPicPr>
            <a:picLocks noChangeAspect="1" noChangeArrowheads="1"/>
          </p:cNvPicPr>
          <p:nvPr/>
        </p:nvPicPr>
        <p:blipFill>
          <a:blip r:embed="rId6" cstate="print"/>
          <a:srcRect/>
          <a:stretch>
            <a:fillRect/>
          </a:stretch>
        </p:blipFill>
        <p:spPr bwMode="auto">
          <a:xfrm>
            <a:off x="5436096" y="3645024"/>
            <a:ext cx="1828800" cy="24955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7</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nuestro entorno</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4" name="AutoShape 4"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6" name="AutoShape 6"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2" name="AutoShape 12" descr="data:image/jpeg;base64,/9j/4AAQSkZJRgABAQAAAQABAAD/2wCEAAkGBhMSEBAQEhAUFBQVGBUUFQ8TFBQUFBUPFRQVFRQSEhQXHCYeFxkjGRIUHy8gIyopLCwsFR4xNTAqNSYrLCkBCQoKDAwNFAwMDTUYFBgpKS4pNik2KSkqKSkpLCk1KS02NSkpLikuLisuNTU1NSopKSkpNik1NSkpKSkpNikpKf/AABEIALAAsAMBIgACEQEDEQH/xAAbAAEAAQUBAAAAAAAAAAAAAAAABQIDBAYHAf/EAEEQAAEDAQUEBwQHBgcBAAAAAAEAAgMRBAUSITEGQVGRIlJhcYGhwQcyYrETFHKCotHhI0Jjc5LwJENEU7Kz8TP/xAAVAQEBAAAAAAAAAAAAAAAAAAAAAf/EABURAQEAAAAAAAAAAAAAAAAAAAAB/9oADAMBAAIRAxEAPwDuCIiAiIgIo213mWPc0UyVkX4eqEEwiimX5UgYNctVnm1AILyLG+vt4+RXptzOPzQZCKwLazivRa2n94ILyK19aZ1hzCqEzeIQVoqfpBxXocOKD1EqiAiIgIiICIiAiIg1a32msz2jM4qagZ0rv7FYnkDGve7INBc48GtFSeQVFrja6UuEpBDq4Q4a14bli7QTYbHbHcIZfNtPVEe7MX9FbWMmgJLMZbmCDiaRXI+C21y5d7Eo6WCI9aaU8iB6LqLkVZhmcXEEZblexJVUkoKg5egqhVhBUAlBwHJAvUFP0Y6o5BAB1fIL0oEF2zncr6sWdX0BERAREQEREBCiomNGuPYfkg055kx1xNLa6EZ9yiNtp8N224/w6c3BS7pD1cuII50Wte02bDdNq+LA3m79ERV7G46XdZO0yu/G5dGWh+ymKl32L+UTzc4+q3xqK9IXiqKowdqAFcVkOAIq4Cug3lXqD+/0QKqqq8B7AgKD1eIiC9Zt6vqzZhqryAiIgIiICIiArFudSKQ/Cfkr6xL2P7GTu9Qg1YnJaV7YJ6XWR1pWjwDSVujiue+2yalis7etK48mgeqDdvZxFhsVjHCCPzAPqtvatb2Khw2aBvCGEfgatkCCpxUVfluMbKjs5VzUmSoTaEVACDOks4e6KQYshWgNGmo35/msx1pAOH96gJGWQNeeh5LCuaasDeLQR4jReWa3RSPrXplor0XUGHMipFKguPFQSZTesKxuJc44MIBc2ppU0NN2dKiuazDuVFSqa1eNaqkF2DerqtwDJXEBERAREQEREBYN9OpC7w+azlG3+f2P3gg1qTUd/oVzP24yH6OxM4mQ07agei6W7cuY+2AY7VdsXHDl9qUgfNB1zZ+OjKcAwcmqXBUfdA6Lu9Z9UAlRN9CoClCVG3qMkFvZ6WhezuI+RUrabNiAo4tIzDm0rpQ6qCu44ZWnjkfFTF6sLoZGtrUimWtN/kguWSVlC1jw4jWjg413krJaVq933ZSeJ8eQbXHTQtpSnNbMDmEF6qKkKqqIyIfdCrVMegVSKIiICIiAiIgKK2id+zb9r0KlVD7S+4zv9EGvO3ePoua+0RuO+brj/k/9mJdIC55tK3FtHYG9VrDyYT6IOuXV7h7ysyqxbt/+Y8fmsiqD0lYV4DJZgWHbkGB/74qdhkxNaeIBUI1SFjnDYhXcS38kGcAvCsa1yOwgs4iudMl44POBwIIpnprnUjX+wiJAFelyjbzvQQRhxFamg79VrFsvySXfhHAfmiuis0C9UFseSYHEkmrzqa7gp1AREQEREBERAUJtM7KMd5U2tc2rkoWZgZanTM0QQ659aW49qG/BGTyiI9V0FgOVdVz+6entLbna4I3iv9DfUoOt2LKNvcr1VagyY3uCqqguDRYdsWWSo+8Jg0VJogsNKyrA8YnsNCCAaHkfRadbtsGhxZE0vd2ac1c2bvSY2thlcAHAtDBuJzGfgoN7kApmAQN1K+SQyg1FKU3aeXgeS9cKgg6HLwKxrFAWnPeKHvG/IAa4t29UW7+gx2eQb20ePunPyqtQj0W+loNWnQgg9xFFoTmlpLTq0kHvBopRvWyI/wAMO1zvRTSiNlR/hY+3EfxFS6oIiICIiAiIgLVtoJ2SyDC8OwihwmtHVrQrYLydSGU/A7/iVxCDaKWFzyzD0iC4EVBIyB7DRBu5tzWvwEmop46U+fkVHWTZiKK3Wm3RveTaGisbgKNJIcaHfmAoaPbRrj+1swJ6zHUPI/mpey7X2YgAucymXSaaUHaKoN0bkB3D5L0PAzJUBadrocJLHFw61CAe4laveW1EkmTTQeNP1QbleW0scYIBqeAWnXjeck9Q53R6rcue8qNjqTUmqyWhRSCEN0FFktlwOY/quB5FY+NevkBCDqMclQDxAPNeCcVw+HjSqj9m7V9JZojvAwnvGSypbO0Ox1IJ1FaA03lVGWFBybJyTWt8he1kFWuyzke4gFzRuYK78z3KbaVnWF2oQX4YQxoa0UAFABwVaIgIiICIiAiIgj9oH0ss5+By4NK1dw2wfSxT/Zp5rij2oMXAvHRq/gXjmqC7ZRRn3j8grgXtni6DfvfP9FfbAivI3K46WirbAvGWCSUlsbcXE6NHe5Bgy22m9LJJJKaRty/3Dk3w4+Cl4ti6dKU4z1f3B4b/ABUgyxYcgKIJvYqPAx0RcXUOKpyzOtBwU5eDBhxF4YBq51MNDlR1eOS1q47UGTsYSAX1AbXM5VyC2WSyNAlIYHF5xuacw5wAGhqNGjkERU20gFzOk57Gh5aAcwa0DSciSWkUrwWdd81cJILcQBwu1FRoabxVRVmnmcWkswtrmNOjQGuee85cQpJhzFNeColkREBERAREQEREGv7dvpYZju6NTwFdSuRNAdm1wd3EH5LvjmgihFRwKg7w2GsMxJfZYw7rsH0bubKIOP8A1deGzro1q9lkesFqmj+F+GZv4ul5qGtWwFtZ7ohnHwuMTv6XVHmggLPZui3u9SvSKvbExrnyO92JgxPPaQNB2mgW1XdsLaJQ0Sn6uwChALXzHiGn3WDtzK3O5dnoLI0tgjDa+889J7zxe85uKg55YNlrRWs1kmP8Npiw/edjqfJbJZ7vnADW2NzBpm+FoHgHFbiio1kXHO7URM73Of5AD5rAkuiJrwya0ueXaNiaImVH7pdma+O5bPfVoLIJHDdT5hao3DK6PpNaBU1cadKlB0RqcyfBBJWKKzsDo44mtDhm9jSX1GYJeaudmAsO3X3aGgiGxSSu3EhzWngdFsF0wxxg0kDnHUnLwCk0HN7M++Zn9KFsLK6UaMu8klbrcd2viYTK7E86kaDsCk1YntrG6u8BmUF9UvkDRUkAcSaKGtF8Odkzojjq78gsQ55klx4k1QTMl7MGlXdwy5lYst8OOTQB26qOBxGgBceq0Vp38PFZDLomdvbGO3pO5DJBXZbU7GDUuPDUkKdUdd9yiI4jI5zuJNByCkUBERAREQEREBERAREQYl62MywyRggEjInTEMxXsqueCI0dHLHge1xDo3UOeVCOIO4rpyir72cjtIqXOY4ZCRmGtNwIcCCEGjyQFsUj2Pex2TQWuOhcB7py360UvY70mDQ0PNBkKn5q7FsPM11DamPjOofCceWeWF4bXtos9mx9P9TJ3AMHooMN1uldq8qj6yBkXZ9UZnkM1LxbJwjN7pJPtPNOTaKTs1hjjFI42t+yAOZVEBBYpX+7HhHWk6P4dT5KRguEf5jy/wCEdBvlmealUQURQtaMLWgDgBQKt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4" name="AutoShape 14" descr="data:image/jpeg;base64,/9j/4AAQSkZJRgABAQAAAQABAAD/2wCEAAkGBhQQEBAUEA8QEA8PDw8WEA8QDw8QEA8PFBAVFxQQFBUXHSYeFxkjGRISHy8gIycpLCwsFR4xNTAqNSYrLCkBCQoKDgwOFg8PFSkcFB0qLjUpKSwpKSkpKSkqMCksKSkpMykpKSkpNSkpKSkpKTQpKSkpLiwpKSksKSkpLiksKf/AABEIAMIBAwMBIgACEQEDEQH/xAAbAAEAAgMBAQAAAAAAAAAAAAAABAUCAwYBB//EAEkQAAIBAgIDDAcEBQsFAAAAAAABAgMRBAUSITEGIjJBUWFxcpGxssETIzNSc4GhB5LC0SRigrPSFUJDU1RjoqPD4fAUdKTT8f/EABkBAQEBAQEBAAAAAAAAAAAAAAABAgQFA//EACIRAQEAAgEEAgMBAAAAAAAAAAABAhEDBCExYTJREkGBIv/aAAwDAQACEQMRAD8A+4gAAAAAAAAAAAAAAAAAAYSrJbWvMxxM7RINyCXLFriTf0X1NcsW+JJdr/Ij3MY1U7pSi3HhJNNxfI7bB3NscVmzpShpa4yck9mpK2tFtTqKSTTunsZyufS10+iXejzJM59E9Gb9W3qfuPV9Cpt1oPFK+w9CgAAAAAAAAAAAAAAAAAAAAAAAAAAAAAAAAAAh5jV0Y/Mq4YluVrqyfE4u60Xdvk4idm0E0r//AC/H06vqQIJRe13ae2TepbdvyM6ux7mFVqjVadmqcrNbU2rJrtOb3I4+U8bmENL1NDRhTppJRj62cVbntTd3xl/j5era96VJdtWJyP2by0qmZVPfr0l++l+M6ce3FlXByXfU4T6jos8nv49Tvkyujx9JMzeV6vRCPmQ4+b7z4O2rvJM59HaFR7x8GXuvkfMdMmcCmXuRZvo2p1Hq/mSfF+qyK6IAFUAAAAAAAAAAAAAAAAAAAAAAa6tW1uV3+hV/ywnLR12btdON+FbStbZfnvbXawWTa4BBc370u0xb55ffmvMIsAU9bHOjKm7twnPRkm3K11qkm9fyLaE00mndNJp8qYGQAAp84qS0t6lqtyNu/S0kQaaltk3fXZXi0k7ciWvUTcyqLTd2l0tIhqqm2k1dJNrjs72fRqfYQRs3raNJPkqQf3by/Acx9l6th8RL3sVb7tCn/Ey63VVdHDvorPsw9Tzkir+zenbAt+/icQ+zRh+A6b24Z7rzce/V31FrmMr1Zcyj4V+ZGjsN2MfrJ9buSNMdiOd6DNGdrmCM0RHQ5Hm+lanUe+XAk/565Hz95eHBp/LXqa2pnT5Nm3pFoz1VIr765ekrUWoACgAAAAAAAAAAAAAAAAAAi4rhR6s++JWLBJTUtDY9mnGy31+S9k9dr2LLGcKPVl4okarXUdvfFd7IPalaMdcpRiuWUlFdrZ6yszXByrU5qDScrWcm1FWle7tfiZKnjo+kjDjqKpKLVrWja6+oEfONlP4i8LLjKl6il1I9xS5u/ZfEfhZe5cvU0vhw8KKiQeHp42FUWKd5t8rfeyJH2kuaFP6yqP8AI31Hr7O40U+FU6Yrsgn+Igot3NXRw7+HV+rpx/Ezz7P6dsuofrOvLtxFT8kRPtFq2o2/Uj/irJ/6ZabiqdsvwS5aEH99uX4jq5O3FhHmdP36nlv1phiZXnV68zyJoqVN9P8AWcvqzemcz0WRmjWjNBGRnCTTTTs1rTW1MwMkQdTlGaKsrPVUjwl736yLE4ijVcZKUXaUdj8jq8tzFVo8klwo8j5VzFalTAAFAAAAAAAAAAAAAAAAQsbwo9SXfEgYvDSnbRqzpNX4Kg76+O6/5cmY+paceo+9fkarkFVmeKdOhKMa16i0I6d4qppOpZuy1XtzG6jlGhVVSVavVlFTUfSSptJS1N72CN1TLaUpaUqNKU730nTg5X5b2285IbAr84fsuvLwMv8AA+yp/Dh4Uc9nL9n1p+BnQ4L2VP4cPCio3mvEO0JdV9xsNGNfq5c6t2uwVR1HrZoou+n8Sa+7aP4WbpbX0mjCcFc8qj7akn3NESuK+06taD5lR7q0vNHV7n6ehhMJH3cLhvpRicP9qVXVJfrW+7h4f+xn0KFPQp29ylb7tO3kdXP2xwnp5vR9+Tly9udb7zbRqcXYaX+R6mcz0ExGaNNKpc2oDIyMUZIgyRtw2KcJKUXaUexrkZpueSjxrb3gdngcaqsdJfNccXyEg53c57SXU2fNHRFbAAAAAAAAAAAAAAAAVWaPfrqeb/IgYjEOEJSWvRV7E7NOGuovFIiNgZ4Wu6jhpQspK9o7IviV7bbX19Bsozur3vrkr8ujJxv87XIm+S0Y1NGNrb2C01HkUr6um1zKlvUlFWikklxJchBoznbS6Z+A6LL3elT+HHuOYzid/R9FXwHSZU/U0+qiolkbMZWh0uPffyJJCzR71dPcmFU6es1Yd72PPFPtV/MyqSsm+RN9iuKMLKK5IxXYkgl8Pm32hLTxFOHv4lx7Z0af4T6PjZb2q/1Z/XV5nzndB6zM8FH3sZB/+bJ90D6Djpeqn1V9ZI6ep84z087oPjnfu1Qfmenh6czvexlYlQnchmcJ2AmxMkaoSubEQZIzRruZoC43N8OfUXedCc/uaW+qdVd50BWoAAKAAAAAAAAAAAAAKjNH6z9iPeyG2Sc0l6x80I+ZXxxKdRwV+BpK6tK2lou66WrcuvkA3XFytpZk3OK4pOF46NktPZoy0rtq6vdLZK3BJWKxagpPXvYtvVvUlG+t31X2IWWeWccpl4aM0fA6KnhOnyj2NPq+bOWzGV3HqT6di/M6nKPYU+q+9hUwrc4mkldpK0tvyRZFZm74PR3v/YKpK9ZSjJRd3KLSUbvW1bi6SVB61yX8zBs8lKyk+SMn2RbE8s5XUr5wt/nGBXutS7KVWr5o7zM36qXTBfX/AGOGyqF87p/3eHm+hrCRj3zO2zaXq1zzX0TPv1F/24OgmuH+qf8A53C55+R6fB3AAA2UqliXCVyAbqNUCYeowjIzRBe7mV7T9nzL4otzGyp0x8y9K1AABQAAAAAAAAAAAABSZm/WPoj3ECjh4wb0IqOk1ey222X7Xq4rk3Mn62XRHwojIg0QoNSTtS47tQalZ7bPivqvymdXDxk05QjJrY5RTt2kahjFLQ30d96PUq9CV9KFSX83hX0b6ttrrVGRNAgZk9cerPvR1OUr1NPq+bOUzHhR6kvFE6zKvY0+oiollRm8ta+Xn+ZblFnNVKWt2XL8l/uFRGzTjJWpVX/dVPAzONRPY7r5mvGK9OS97Rj96cV5msPlHy5fhXE7nY6WdYt/1dGuv86jDuizq84lvYc8n3I5bcS9PMMznzpffxFSX4EdLnUvZrrPuN83fOvh0k1wxWnpjcXPk6WQMbi4GQueXPQN9GsTIsrESsPWA6rcxwanWj3Muyk3Lezn1/Iuw1AABQAAAAAAAAAAAABQ5h7WfTHwRI6N2YP1s+leFEe5BBw9OScLupq9Fe//AEfFQne+hHlavo8aWjaGledcx0UuJdi5LavlqPbgQMe9+uo/HE67K/YUupHuOQx7366n+rA7DLfY0vhw8KKkSTlc9xtpzUZLTXB3k5JPn0U+mx1RzeNneb/5xhUHD1tJ3WlZRV7xqRTk3xaSV9n1NtbZHmq0W+qqkW39CPjsY6aVo6TlpKKva87LRj833GqlmWk42toycdF2bunLRve6trjPsT5i43V2+eeP5Y2KDcFldWksXUrU5U3XqwUYzTjJqmp3lZ8WlUaXLZlxnD30eaPmy0bKbNp+s6IxGWX5W1OPCceExn6Q15+R6YKXez3SMtMgY3FwMgY3PQMkZpmtGaKOy3Jexl8R9yLwpNyPsJfEl3Iuw1AABQAAAAAAAAAAAABzuOfrJ9Z9yRHcrfI3Y1+sn15d5puQQ8ZjbTpbE6lXQ0Y7J03ffW5UrO/TykwjrCQjUcvRqNRq93FptcbV+LoN4RX497/9hfvYnZ5d7Gl8OHhRxWPe/wD2I/vYna4D2VL4cPCijDH5pTo29JKzlwVZtvsOSxOb756NGpJcUlKgk9X600/oSt2NT11Jckb9ul+RURkDaS8wbtfDz1O6vPD6pWtdb/brPIV9lsPbRStv6CsleyVnq2vtNcZGyMiJtt/6qf8AVf5sCtzDCVZudS0IxjByadS70YxbfFyIsVIwzCpbD4j/ALer9YNeYHIrOI8/ZzmX8sx5X2Mp5GJEXiziPvfRnqzeHvIorHlhsdCs0j7y7UZrMY8q7Uc3omcaYHSxx0eXuNkcZHlObjTN0KZR9Y3HzTw+p7ak/IvT5RuQi1jKGt8N317d6z6uVqAACgAAAAAAAAAAAADmsW/WT68u9miS1atpuxPDn15+JkLE15xp6UKTnUtH1SnCLu5K603vdSbfyDO++kWdWUqkElO8arnOUoySUbNOCb23vxaixuaK9aSlTUYOcZSkpzUopUoqLam09bu0lZcp56aXpNH0ctD0al6W8dFz0rei0b6V7a72trIqLjn6x9SH7yJ2+A9lT+HDwo4bGv1j6tPxo7jAexpfDh4UUjkN1dS+Kt7sF3L+IrYs37oKt8XV5nbs1fhIkZBEiMjOMiOpGcZBElSNGb1P0Wv8O3bOK8zJSIud1P0apzumv8yL8iDjmjzRNlhYlGGiFA2aJkogYRgbIwMoo2RRR5GBuhA8ijbBBFxuRj+mUOmXgZ9QPmm5FfplH9vwSPpZW4AAKAAAAAAAAAAAAAOYr8KXXn4mQMdVlHR0Nbk3HWrpSkt5J8ya1lzmWV1E3KklNSd3DSUZJvbZvU18yveDxH9ml8qlH+IIrIY+bs2mlK1loq6tUpQle65ZVPkWFz10MR/Zan3qT/Ea5Ua/9kq36YfxEEDGS9ZLq0/Ed3glalTXJTh4UcvlGQVKlRyxEJU43W9ejedv5up6l3nWtarLk1FI+Z5hW0q9Z8tSXib8zBSLOe5PEaUnoRd5cU0a5bm8Qv6F/JxZGUJSM4yN0skrr+hqfKLfcYvLqq20ai/YkVXimQ8+n+jtctSH4n5EiVGa2wl84shZ1TlOlGMYSlL0q1Ri29UZcXzIjntIKRZYfcpi6nBw1TpktBf4i0w32b4qXDdKmued39CK5rSMtM7nDfZb/WYl9EIebZa4b7OcLHhekqdadl2Ipp8yUzdSjKXBjKT5k2fXMNuXwtPg4an0yjpP/FcsadCMeDGMVyRil3DRp8lw25/Ez4OHqdLjor6lthtwuJlbSVOHWnfuufSAVdOYyLce8PVjUlVUnFPexjq1pra+k6cAKAAAAAAAAAAAAAAAAAAAAAAAAAAAAAPBYAD08AA9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6" name="AutoShape 16" descr="data:image/jpeg;base64,/9j/4AAQSkZJRgABAQAAAQABAAD/2wCEAAkGBhASEBAPEBIPFBAPDxAPEBAQDw8QDw0PFBAVFRQQFBIXHCYeFxkkGRUUHy8gIycpLiwsFR4xNTIqNSYrLCkBCQoKDgwNFg8NFCkYFRk1KS8pKSkpKSkpKSkyNSo1LykpMikpKSkpKSk1NTUpKSkpKjUpKSkpMCwsKSwpKSkpKf/AABEIANQA7QMBIgACEQEDEQH/xAAcAAEAAAcBAAAAAAAAAAAAAAAAAQIDBAUGBwj/xABOEAABAwIBBwUMBQgIBwAAAAABAAIDBBESBQYHEyExcUFRYYGhIjI1QlJyc5GxsrPBI2KCksIUQ1Oiw9Hh8CQldIOUtNLxCDNEY5OjpP/EABgBAQEBAQEAAAAAAAAAAAAAAAABBAMC/8QAIREBAAICAQQDAQAAAAAAAAAAAAERAgMSITEyUQQiYRP/2gAMAwEAAhEDEQA/AO4oiICIiAiIgIiICIiAiIgIiICIiAiIgIiICIiAiIgIiICIiAiIgIiICIiAiIgIiICIiAiIgIitK3KsENtdLFHcXGN7WkjnAO9BdotdqdIOTWb6lh6GNe89gWOfpcyW1zA6V7WvcWB7onhgIbfbygdNuVBuaK0yflWCdgkgljkYfGje1w67bldoCIiAiIgIiICIiAiIgIiICIiAiIgIiICIiAiIgIiIC5HpXqr1bW/o4WDgSXOPtC62VwLP6Z8ldUuNu5qcOLXXOBhw4QwbtgCR3SWIioZJL4ASbE2G+wFytdy862qb6V563NYPccujZEfqqaeRpIc5sMQcNjgHzEvAPSyN3UVzTOCS89vJjYOBdeT8a77MIxiP1w1bJzmfUKeT8ozQHWwySRPxCzo3Fp2C/Jv3hb/kDTjXw2bUNjqWCwuRq5rec3YesLm7tzftHtt8lALi7vSOQNMWTKmzXSGnkPiVAwtvzCQdz67LdoZ2vaHMc1zTtDmkOaR0EbCvHSyeRc5qykOKmqJY+docTGeLDsPqUV61RcQyBp9mbZtbA2QbjLAcD+JYdh7F0rIGkXJtZYRVDA8/mpfopL8wDth6iUGyooXUUBERAREQEREBERARFjM46x8VO9zDZ5dFGHWBLNZMyPEAeUBxPUgyaLguWsuTtdI9tRINXKxmqdU1OtlDg04g4PABOKwGE3wngLHKGV6htwKiq/xM3+pWkeiEXlyfL9XyVNV/iJv3rueivLU1Tk5j6hxfJHI+IyHvntAa4F3ObOtflsorcEREBERBLI+wJ32BNue3IvNeUa18s7pHMc0TPfKS4OG1zsWy4F959S9C5w1WqpKmXlZTyuHHAbdtl52iBc9rdu8Db6l6xjq85TUNkqDgovOlJ/8AFTAe9OuZ5UdeebokLOplmfhXS8tuAip28jmvkPSJap34YQuVY8V3criXdbjf5rR8ifszfFj6X7Tycg5mjt2/NShTzd87oNuobPkpFmakwUVKFOAgBRAQBTgINiyDpAyjSWENQ8sH5qX6WO3MA7d1WXR8haeYzZtbTuYTs1sHds4ljto6iVxgBTAoPVWRc6aOrF6aeKTZctDrSN4sPdD1LK3XkJjy0hzSWuBuHNJaQegjctwyHpZynTWaZBPGPEqAXm3MJO+7Sor0ai5tkHTjQy2bUskp385Blh+80Yh1hb/k7KsFQzWQSxys8qN7XgdBtuQXSIiAiIgLC54H+iO9NS/5qJZpYPPM/wBDf6Wm/wAzGg5PlOWMEPMUDntHcvfG1z28Hb+VarWvJa6TZhD2s5b3cTY9h9SyeX6wbNjnC+1rSASLHlPUrCkEeqdNKx5ha8N1YILsRdsF7gE79q9PLDSld10LeDT/AGmT4ca4hlGeN8hMMbo48LQGvIJxbbnYeC7hoW8Gn+0yfDjUl6b6iIoCIiDXNINVgyfP9fBH954v2Arh9E684PkuxdHctDl1fS/V4aSGPlknv1MY75uC5bm3T6ybCB3xw/fkDB2OXXVF5Q47suOuZXWespZiaN8NMxnAtpAT+u8rnMDdrR0hbtpAq8T6l3lyvA4GoAH6jFpMW/g13uke0ptm8jTFYRCF+Xn2qIUFMAubqiApwFBrVUDUABTAKLWqfCgkso2U2FRwIJLKNh/uPmPmFOGKIjQUw3bt/euwaAaXua+W291PGDwEjj7zVyQR+w+xd20IUmDJz3/paqR3U1rGe1pRXQkRFAREQFgc+D/QZTzPgP8A9Eazy1/Pw/1fPxh+PGg8+1tTiPUrN0z8JZjdqy4OLO5wkg3udl1K6TZ1fJZLLc9Nqmx04brIy1uGxdUVLi3upS7cG3tZvNew2bfSMS8ru2hXwaf7TJ7ka4KJLi/Ou86EzfJhPPUyH9SNRW/oiKAiIg5RporfpKaPyIpJT9pwH4CtV0fMtIyR35u0h/u2OlPawK+0vVeOvlbfZHBHFwJaXfjVvmo3DT1L+aCYDi/Vwj4jlo092b5PhXumn51ymzQd5ey/PdsZJ7ZAsCzc7gB6yD8ispnPJeVo9I77zw0fDKxYHc8XDsH8Vyym8pdsfGEGqo1qg1qqsavL0i1qqNapmMVZkaCm1inEarNjU4jQUBGo6tXIiUwiVFqI1OI1ciBR1KC2EW/+eVehdGVLq8lUgtYuY+Q/blc4dhC4GY9h/ncF6VzepdXSUsX6OmhZ1iNoKkjIIiKKIiIC17P7wfUf3Xx2LYVr2f3g+o/uvjxoPNgOwcAqLrAl1yCRhcQSMTbWseiynlJbGJC12A9yHWOEuA2gHnWKqhK5glLHiEuLA/CcBcBctxbibcnSqhWV9+5bu5+fgvRWgzwS30z/AIca82GmfgEmB2rLsIfhOAuG9uLdfd616T0GeCW+mf8ADjUV0JERAQopJpQ1rnHc1pceAF0HnXPms1lfVu33qnMHBjsI7GLLZMGDJ8h8t0DP15ZT2RtWp1kwe7HclznuebgAXcSTtv0lbZlL6PJ8beVz5Db0cEUY7ZHrTq7TLLv8sI/XOMsOvMehjB1luM9r1b22N6z22+SqVrryyn/uOHU04R2NChbdwH7/AJrO0jWqvGxQYxXMbEE0carsjUY2K4YxUSMiVVsKrMjVZsaIoNhUwhV0I0wKi21SgY1d4Fjco5ZiiuO+f5LTu4nkUF1DAHPiYfzsrIxzkve1gA9a9KtFtnMvMGZDn1OWMnNdttPHJYd60MDpjYfZXqAKS9CIigIiIC17P8/1dUnmEZ/9zFsK1vSKbZMqz9RnxWIPKcle9zAwm4tsv4vLs9Z9avGZUf8AkppjM3V3MgiLHkh+3YHWsN55bbSsU3cOA9in1ey/R08zv3JZSq7KUhiEJN2NvhB8W5cTb77vX0Bej9Bnglvpn/DjXmcr0xoM8Et9M/4caDoSIiAsNnlV6rJ9ZJuIppQD9ZzC0dpCzK0/SvU4cmSsuBrpIo7m9rawPO7oaUHBqaPFI1vO4D1my3DOiQNipmcmDWHhJUSO91jFrGRI71DNxwuxXG7ubu+SzmkCTC5zNn0NO2McW0rG++4rVh01TLJn13Yx6c9Zt7o7z3R4naVWa1StbycFVYFmalWNquo2qixquYwqK8bVcsarbXMb3zmji4BSPy5Tt8e/mguRGTY1V2tWuS52sHeRuPS4ho9QurGfOiod3pawfUbt9ZulrTdHua0YnENHO4gDtWIrM6IGbGXkP1djfvH5XWnzTuebvc5x53Ek9qlBUsZSuzhmkuL4GnxWbLjpdvKxylup4W3c0c7gPWVFdB0L0ePLTDyQQzv9TBEPfXo5cK/4e6XFV10/kQMZfpklLv2a7qgIiICIiAtZ0leCqz0bfisWzLWdJXgqs9G34rEHksHdwCqB4tybujmd0cP53UhycAr+XJYbCyQyMxPsdUA4locCW4nbgSATbm5tyCxXpjQZ4Jb6Z/uRrzNdemdBnglvpn/DjQdCREQFzLTbWYI6MDCSZJzZwuLCINJtzjGLLppXHNKOurZoTTxOdFDG8XxwtLnOfckNLgdzWqwNIzenY2fHLsBxEmxsMXysbJpAyqySSpkjdia6Q4XWIBxzYxsPQLdSuat1XqdU+kmAbGIw5sUp3NAxHCCDud98rU8tBwjawh4c6QEgscDZrSBsI53di6c54cXL+cc+bFsq37du4cw3oK2TyuwKMVBM4HDFKd26KQ+wKszIVUd0E3Wwt9tlzdVD8sk8t3rspHTOO9zjxcVkWZr1Z/NgedNA32uVdmZ9Ud+oHGdh926DCItkjzEmO+amHXO72Rq6i0fHxqqMebDK72lqUNRUVvEWjmLxqqQ+bTNHtlV3Fo4pOWaqPAQM+TkpLc9S66dFo6oOU1Z4zxD2RK8h0f5NG+KZ3nVMn4bJRbkwKrU57oHmufU0ldgjzFyYP+lB86eqP7RXkOZ+TRuo6frEjvecUotW/wCHajtS1s3l1McY4RxB37RdcWnZk0scTnQwMZHCA6QxxtDWF5wtxEDlsB6luKiiIiAiIgLWdJXgqs9G34rFsy1nST4KrPRt+IxB5KCuhTTCPW4H6o3ZrMDsOzZYO3XG7oVoOTqV4/KBcxrHXOBrWs+oGtcA0cwOK52bSgs16a0GeCW+mf8ADjXmZemdBnglvpn/AA40HQkREFtlKbBDK/yY3kccJsuaP/gt8zrnw0sn1ixnrcL9gK53JKrCSkmcsNlyreIX2c7bhbbEeV7fkCshNIsFl6TuGjnkv91jv9YXpGHxk7yTxJKmaFIFO1BWYqzCrdpVVrkF01yrMerQPVRr0F8yVVmTrHiRVBIgyjJ1XZOsQ2ZVmTojMsqFcNqFhGVCrtqEVv2Y4uZncwY31lx+QW2LVtHzfoJH+VMR1NY35kraV5l6ERFAREQFrWkjwVWeiHxGrZVic68kuqqKppmEB8sRawnvcY2tv0XAQeQY6u0LosEZxuY/WFv0rMIPctdyNN9qvnZIqWkOdCAGNIOLCGHAXMcScW04mu3by1ZKbRrlNri38mkNiRcEOB6xcHqWSOQcukAGGUgbrsb+gMPN5BPWSd6qRFNLku0GMgXa83N7kEXBFwbEX2r0poM8Es9M/wByNcOqMwMqvc57qaXE9znuOHe5xJJsOkleh9F+b76PJsMMttY4uleGuDgwusA242Ehobe3LdRW2IiINVz+qbRws8qRzuprbfiWhSyrpGdGQG1GrcXvaWBzRhwkbSDtBHRzrUqrMWXxJmHz2Ob2gleoSWtPkWDy4/bGPqvd95wb+BbbNmjWN8RrvMkaew2KwdfmnXSSbIHWaxrbucxovtcd553FVGuKYFbFDo8rTv1LeMlz+qCr6HRnL488Y82N7vaQoNSDlOHLeIdGkXjzynzWMZ7bq+h0fUY3iV3nSkD9UBFc7D1OJR/uunw5oUTd0DD52J/vEq+gyTCzvIom+bEwdtkscoiDnd61zvNaXexX0OR6p3ewTdcbmj1my6mI1ERJY5xDmtWO/NBvnSRj2Eq9hzJqTvdC37T3Hsat8ESqsiSxptPmI/xpx9mMntLlkYMxoh30kx4YG/IrZmxKs2JSxWzfyeyGERx3whzj3RxEkm97rJK2ohYEdN1cqKIiICIiAqNX/wAt/mlVlTqB3DuCDWDCq/5My2/b+4be32K51Q27P4KGp6FUWLoBc23X2cFm8jC0f2j8lZalZLJzbM+0fkirpERQUatt28CrExrJSDYeCtSxBaGNWk8PdcQD7R+5ZQxqhNFu61Rj9SmqV7qU1SIsxEptUrvVKOqQWghURErsRKOqRVrqlHVK6ESmEaC1EKqtiVcRKcMUFFsaqNYp7KN+hBNANvUrhUYFWQEREBERAUsg2FTKBQWWqTVK61aatBaapXVO2w61HVqdoQRREQFRc2yrKBCCjgUj41cYVDCgtdUmqV1gTAgttUo6pXOFMKC3ESjqlcYUsgoasKOBVsKYUFHAo4FVwphQUsCYFVwpZBIwbVUULKK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2228" name="AutoShape 4" descr="data:image/jpeg;base64,/9j/4AAQSkZJRgABAQAAAQABAAD/2wCEAAkGBhQSERUUEhQVFRUWFBUYFBcVGBgYGBcXFBcXFRgUFxYXHCYeFxwkGRcUIC8gIycqLCwsFR4xNTAqNSYrLCkBCQoKDgwOGg8PGiwfHCQpKSosKSwpLCwpKSksLCwsKSkpLCwsLCkpLCwsKSwsKSkpKSkpKSksLCwsKSkpKSw2LP/AABEIAL8BBwMBIgACEQEDEQH/xAAcAAACAgMBAQAAAAAAAAAAAAAEBQMGAQIHAAj/xABBEAACAQIEAwYEAwYEBgIDAAABAhEAAwQSITEFQVEGEyJhcYEyQpGhscHRBxQjUuHwYnKS8RUWM4Ki0rLCJENT/8QAGQEAAwEBAQAAAAAAAAAAAAAAAQIDAAQF/8QAJBEAAgICAgICAwEBAAAAAAAAAAECEQMSITETQQRRIjJxYQX/2gAMAwEAAhEDEQA/AOpCszWtemgeaZmsTWC1Lcbx+1a0LS38q6n7be9G0uxW6KTwQdxxXF2tg3jX2aR/43PtVr4tZz2bg/wkj1Go+4qhcT4rPF7N0KUFxcuvMZSkn6J9K6GrSB5ipS7Lw5Rz5b1FW7tAHAMHcGFyuw5zCkgHTrWbEgxJ/GrT+NkhFSkuCKyRbaTHeCfWj0Pt/fSk+Ddg2wPoYpmtwcwR7fmJrkkiqDLOMZDIMem3vTD/AImXAEjXpzpMHB2I9jUguraTvj8pBPoDr6mJpV2PEsVnDahm5bDkOWgogvWqGVnkdQR0Oo+1aZq6UqKiD9omDe9gHFvVgyH2DCa4viOFXl3Q/Svoa5az22U8wRVSx3D8hA0YHyg0zdAbo44SV+JPtFZt4hOYYehrq74JG+JB9KDu9n8M26AH0ituLuihjGIwAVshHOD+VE4fHX1/6d8f6iKs97sHYb4SR6Gl17sAR8D/AFobJmtM3w3a3HoBILj/ALWplZ/aJc2v4UMP8Vs/oaQnspiU+Ez6EiprWIxtg6F/cBvxFbgFFitdt8BcP8TDID/hgH8qLXinDLpzKz2zBE6wJ+oqvntndKxesWLn+e3B+u32oB+IYRz4sKEnfumI+2lA1f4WX/lDCXJ7vGjyzZf6UNe/Zvd3t3rbj6UiXDYJtrt+10nxD7VBjOEbdzjFPrNs/UUyk/sw2vdjsSm6T6GaHbhd1PitsPagsDcx9o6XmceVzN9M1MF7VYtfjzH1AP4U9sztkOU7ERUTpRX/ADk3z20PqsVq3aSy3xWQP8prWCpfQBdEkCmdq1AioBj8KTMOp+tEjHWDtcj1EUHyYzkr1bqyHa4h969QBZ1nFcQt2xLuF9Tr7Dc0nxHasExZQueROg+m5rTDdmFnNcYsef8AUnWjw1q0IUD/ALdfq39ak3L+HMlKQrbCYm//ANRsi9Bp9hqfeibHZ20g8Wp8/wBBQmO7YW10UgnohBj1c+EUvvcUv3Y7tSFYaEHUnnqNY196yhY6xJd8ljLoG8KjNESRrG8eQ8qiuYtQCWIAG52A9TsKD4PwllDG5qTHhHIifM/c0m7WcYIw7ItuQ/hPVRvIUeYrSjTLLoS43i9t8VcyNKHY8pgbE8pG9aWjLE/nSbCXRPSrRhg7Ird2rqRpBE/eu7J8qU8SxV17OfxKM9kb2Hgj1pzbby+lK7SoWAYPbPnt+lOrGFBHhYH8ftXnyTKkNxFO4Hv/AFqLFqFst9P9qLuWGHI/j/Wk/GsxTKiEkzsCB7n8qk0PHsf9huMd9hcpPitMbZ9N1P8ApMe1ODvVD/Z1gbli/dW5p3iBgPNG5D0Y1fgmutdEeipLYFI+0mFyspGxn608F3eIkfb1qudpUZB3rsCogHykxt0kimrgWTFk1Klylp4inJhRFq+DzpCYWVXpWEtAbE1pnqQGlCbKK848prwNZmsYHOHVt0+oFDXez9lt1FMZr1YNlfv9jrR2kelAXuxB+Vz71b29Kwpo2w2yiXeyV5fhg/ahX4biU5N7Ga6MWrUgcxTKTNZzdb1waXFPuK2y223A/CuhPhkO4FBXuC2m3UUymG0c6xptodAfY1GuJUjcj1H6Vd8Z2OtNsINLr3YNflYim3QyaKznHIr+Fepve7EOPhYe9Yo2hrR0LiHao7IM7D2T25t/Sk963iMWI1K6gqhyqPX+tWTBdm7aaMC3kZjptuee/wBKa2gAIAAA5CNPYaCskkQpiDhHYdba/wAWCQZCjWNuZ56dKsmGthIVQAOm39frQnEe0NmyPG8tHwr4m+g29TFV272pu3mC2EyAn4jq3r0H3oOYeEWbiPE7dhc111VeU8z5D/eqiMXYuuzK6wWJHLc86Ls4QlsznMep1/Giv+F223RZ6xr9qm2RlLbgEOGsuI/ht9DRWD4MqrlTwiSQFOgnWibXZ1N4j1AP40YOCgbSPQkULZkiPD8NZdmEHkRU37mOdseq/pWRhLi/Dcb0aGH5GprGLM5XAB5EbH9D5Vt37HSQLigEQlSVIjQkx9waXNxdgcpAPiCz6iZH2p/iboUS23TmfKqj2iv5HtkqFzMD9CBr7UraNR5+I5MbYJPxSh8g4IH3y0T2l7ad2Dbw0O8GX3VI5gD4j9qS2eFPjLgPwWQYNw/MR8qT+NWZMHZtqqd2oCzE/F65tzNZOh0xf2T4qbls5mJIbVjuSQCSaP7T3gcHenXRf/kK3XhoWTbKgmNHgEk8gw3O+4oPtFadsLctBSHYCAdjDAwDsarGSFOU8WVnICbddqX23xFswpcehmnN/DshyupU9CIP33qP3qlIspVwM+HceuZFOblrPWmdntI/MA1WEYqNNKkGMI5D1pHASi2XO1ttAC8rPvRWG7S2H2uLPQmqJfvK059o+lDYbh1siS3pQ0DqvZ1a3iVOxB963FyqDhcQAAFb71Ddx+LtsSlyRyDUujBR0XNXprnuH7d3wPHaDDmRIpjY/aHaOjqyUNWbVlwFeNI7HazDPtdHvpTC1j1b4WB9CKFAphTGo9qx31YFysA3zVnNWmatS1ExuWFZqHNXqIQnH9sLVslU/iMNPD8M/wCbn96S4jjWJvmJyL0TT/y3+kUXw/swF1ePc07w2BQbS3poPrQbbBf0IOH9myx19/6mrFhuHpaEKJPMj8BR9uxp0HQfmedTC100pRWBJhCaNs4YCpVSpkSigJGEStwKzFephjzUq45cVELQS4Eqq8yNYphirhCnLGblOutLsevdWXf4rmUwdzJEAAesUtWGhVf4uQx0JOXMrt8CqSRI6nT/AGr2E7OfvOV7uYIGza6Nc3Gv8q7f0prw3g8qhvLqo+A+pIzdd9qcE9PtrQUeTEaWFVQoACgQABoB0AoTF2gokNA5xy9Aaz/xMBMzqUJYhVYjMQPIbHypHxzFtKsWGphLY3J6DqfUfQa07xv2JKaJbtpWYEHWCFV//UmCfMHkK1wjPbR+8csSTlthcyRsqgHxD1MClFy4bf8AEviTHhAg5R/IoO5PlqemlF8LxbZHu3biKo17toIQDYH5s3pz2pJ4+OHQI5HVPoavwNL1sZlCkjVfiSfKfxFVfjH7P+duV9BnT3HxD71a+H8fDqC6NbPnrHSY+H05U1S4CJBBHlRTaHTXo4pxDgVy0JZZEkEpqvKCf5eeh6UrNdq4hcw7PkeA0HxDSI1gkeX5VyjtPdtDELo3c54crlFwrImORaJgn3qsZP2NF7MruKvZtBtWIGgqTGC33r91m7rMcmeM2XlmjSa1sqGmNKE3TTOqKtAXfENoTvVi4Zje8WG3G9KbmGVWETtrU2AaLunOq/sickM8L4XdeUz9aluW1bdQfaoLhyupJ30NHZBpFK0IwC5wq0flHtWg4Mo1S4y+9MbuH6UJeeBQ5NbJ7Pfp8F8/9wmhf+er1tirBWg7jSo34gQD6VWLrSSfOiopjxjfZesP+0ND8aMPTWmWH7Y4dvnj10rmFeo+NDeNHYLXFbbfC6n0Ir1chViNiR6V6h4xfEfRdjAgcteu9G27MVpYxCtsfbn9DrRKrXPRy0eC1sFrYLW6rTJBMotbisTArC6+n40Q0Z32+v6VFicSLazBPIBRJJPQCtL+NAbIvieJyg7D+Y9BQ+cp8RDXOZAMDNsFXU+Ubn8ClYeicAgydXOwHLyH61Naw+uZtT9h6frQyXCks4ERLa+JQOp+E+YG0jVjReGxC3FDIwYHmD/celM01/DJm5HTehcdxDutFUu2shdSNOQ58vrXuJcQ7pCVVnI3yCT00HQVWr/FVMPhrrPec5RaiQY3zK3/AEwObA8+Z3lKWnXYSTidy1dKE3SbjHKAniiNTmtNIgcz4T50Mlh7DO16wMShHxW8xZEGsd05JAnUkE+u0b3bCWA13GZ+9bUXrZ0Omlu3Gqj/AAsIPOa2wouqP3q+RcUIYAdQbaTMyIR22kyPKufZ+w0LcFikIOINxAUkracswtqeQJ8Wbz13gCp7VsXG73EKcOuhshl8A553fkeinLHrUotW8YxL2cskG005bwUbO+msnUBprHFOF4mFTP8AvFnNLW2IS64XZC2zjykHTaqyuSsRKKZBhccWErLW8xyk+HOB8w5wfP60x4Mz3rudWK21PiK7MR/+peoHzN7dYXfugxNwW7Fu7hwNcSSMgAPyKm2c/wAwiBrRnHeJpYt9xZhFVYaNAigfCPPqaZSlJJMCxpO0LO03FbVtrjpovzGdzMkL5E/WOgrll7H99cZnbKIOUdTMx79am7ScbN9oXS2uw6/4j/f50lJrohH7OmEKRb+yPA0xN7urjRmVghB2aPCfPXlQHFOGXMJeazcgMvTUEHUEeRpFZvsplSQeoMUVd4o7mbhLmAJYkmBsJptUPz0FnEFvwozCYbZudKbGLUHUH8aaYbHIfm9qf0JIIuWA5ljtt5UwVwPOKHwsDWa2DbnrS0Iwi5iBp96ExImt3StbgE71qMhVi7Eilj4A09vLQxSt0UTErWCK0K06axOtQ3MOK1jbCqKxRxwwr1GxtkdPu40JcZA4DfEFY5QQ+xDEFYBDdDvrtTvB8WvKBBDTPhJGaATqFY6jSfCx9Kr+M4ZZvsGug6KQGWZXWRMctW5aeVQWOH3rLBrNzOoYEqCPEJ/lJKn1BmpLWUTiovmF7SKTDqQecTI9VMMPpTS1j0YSrA+mp9I3qoY7EMYmy72yAwIUMykyYy79NQfLehLOJVwWRpCuQDJnTWJOshWiptUGi+rrq3svTzPU/hUa4sOSqkiAJaOs/CToToevLrVfwGPcsFdiVkHXmJgg9RrR2K4sAxSQDGk6CehI+Eb/AE3G9aKvlm6C7t4J4bY1PxHcmNySd/MnQT7HdLluyC7tJA+IaqCw0VNZYnTUanyGgU3cQiibhjUeA5QzEBoMkwqwZzfCBMabrUxT4lvCsjXKPhQLzYTJyzuxGvQyEHfDDav0Qlkr+k/FuIviDkBZZIyBdTI1zEjTMBqNYGpGgzE/BXUsKtmyIZxmJYw9wxBeCZC/c8o3razYFsMlohrxXxM2uWdRImQJ1iZO7EmknEOIwO4u2ka6YOecyAEx3rn4kj/Y1DNnv8IdD48b/Z9ht/i9y0TbNsXLraq1udADGZl3tqJ5TtA1qTGYfDvbD3jNwADvbXhdmMCAF+Iz8pBqOxg1wttnFw3S2XMW1ZzEL3bLJ9F19edYtW1uXDdxE2rs+ETlKgSJUnw3CQTJM9NIrnoo5NmH4diLVwXT/wDmIoyrJy3EHOFOhJ2ka6UHhVt4u80EYdVYRZOhd1M57ts+Ewdl350ww967cYESbSklMghn5C4UBkrqdBvvEVnF37OKbIbefIDnuSUZT8qgxM7kg6CBU3jXo232BY3HviGCEA2rVz+JiLKsSSvyp8yCfiKzWcTNy6lrD3jeJXNmaCLC7d4WHxHeFOs71LZ4diMOvdYO4jjLpbvQroDpmDD4gDv+BNMbeGTh+HPz3XOZ2O7ufmPRRyHIes0kYtP/AAPBpxni37taW2rFrmUAFjLAARnY9T/e1ci7U8fLE2kOnzt1PSfX7027RcWd3ZEabrgkkmIETA8zsB5jyqmcRw4GW4ghHG2+V1ADoT66jyYV0wiPBc2yFbg2IrBw4IlT7VGDWRVy9GpQjevUQGkAef8AcVlsPWsFgtbW0kgVu1qp7S5FLcztWC3webHFGhTtRdnj7DelLJrXorA1RZBxpDuY+9TLfVhIINVSpbJk76bn0FYVwLKSI86heaSWuIMOf11olOLdR9KxtWH7etQtvrWFxa8m/KK8borGNgulZrVTXqxg7h3aq4mjQ489G+u32q0cP7Q2bhEtkY/zeGf+7Zvf6Uv4J+z9rzm7iX8JYmEaTcJMyW+Uff0pDx7gj4S6UMlDrbbky9DyzDmK86PycOSbxxf5IaWFpWdRt411Ag5h7A/XY/ag2VBdcrI73xsCIhlhSRpzBXrqDrXOMBx27a+ByB/Luv8ApO3tFWTh3bgbXUj/ABJqPUruPvXRq0QkmWdbhAkbwfr/AL1DexYOJcEiWylRzIjcdef0qDD8StuCbbKw30Oo8iNxtzoLtTZW5hkvJ8SeGecKxQ/Qj7UVHZNCJFgZgyZHUOn8rcvNTuh8x96a8CxtmyndhSo3LEanycyZ56jSOQrmHDe1ty3Afxr5nxf6v1q2cO41bvDwNrzU6N9OftQ2nGOt8AcKdltx3Zi1ePe2mNq4de8tn4j/AIhs32NJMPbvcPDm9a75WkveSWJ5+NTqB9hW+Exr2zKkjqOR9RVgwPaFW0uDKeo2/pScMZSKxwbCpdU4nvUtvJZbaxltiPhYHckbnTyqMcY/eIW4mXDgk5lBKOwO5O6pz216xNP+MdjcPiAWT+GxHx24hv8AMuzfY+dAWbt7Byt60Gtf/wBbIJAA2DJuo+1PfoWS9o1xOIIATC3BIEuxIK2wdstzUyeQMxvoN4b+SyolWDkZbKIP4lxz0uDR5YySSR1FYxuOtAG7h2VR8TsBmQ9AyfM5MCBr9pccGwDAHGYyBcCeFToLKbkAa+I8/p1k2aPKszw7AjB2zfxDB77gZiOXS0nkPudaoHa3tawLOT4m0ReQ846D71J2z7TtfuwDCKCAOk8z5x9K59xXEZ2/ykjXf1/v86ZQvllIq2Q3sbmgkeKSWadWnqKmVw4yiSNyPTnFB2ACy5vhzDNHSdftNdz4f+zTAqxnD5lHws7uSfbPG0chTSaiVlSOJtw4xIBj00qA2GB2r6MXsfgwI/d7cR05dJpfhuxGDJYNh1mBpLxGZhIUnw7bjeaXyC7nA6znrulzsHhueFs/+X/vS1exmDFwxh7RbUAZiV6fAbhE0PKkMpWcfsJmMfWvYjEHNpsK7zf7M4RpAwtkmBIVVTQ6bgDzqt8a/ZxhXUi2jYe58plmU+UEkR6QdedNHJt6A5xT5OUpiBOo+n6GpCEbYj8P6VjH8Pezca3cEMpg/qOoO4NDRVOB6sluYYitXXKvmfwH9axbYzAra7ekkRp5UQ8g4rNE2cLPX3qYcJYmlc0hqAJrdLh5T7U3scD/AJjR1rAouwqbzJFFibF+Bs3GGu3nWKblor1QeSTKrFFHSMMy2lFu2M0bKDP+onb3pZxnsm+My97dCAGQqLmjQjmQKd4DBQAB99z5ms8bxF+zbU4ewbzEwdzlHUgamuf4v/Ohhfkk7kcU88sktYcIqb/soUDw4h5/xICPsRVd4/2PvYVc7Q9vm6TpOgzKdV5a7V1vh3fNaVr6C3cI8SgyB0+3KoOMYbNYuqwkNbcR6qRXqVxwc28k6Zw0XIMjfrz+tEniTm0LWdu7EwswPESxmN9STrS5GqQUDoo3BYbGRUlvGQeYPUf3pUIrJbrQoxaOFdsHSBc/iL1nxD35+/1q48M4vbvD+GwJ5qdGHt+dck7voYqW1inQg66bEaEeYNTljT6JuCfR27C4xkMqSPLl9Kc4XjIb4vCevL+lcj4J28ZYW74x12cfk1Xfh/FLd4TbYHqOY9RuKm04k2nEtFrs5hzcF/u1BBzCDCluVwoPCWGsNE1U/wBpHaMiwwtnSVUHrJ3+k02OKYWyoJAJE1yntnx7vros29UVtY+Zv0FPHkaP5FavYgkzJnfepO9zSSZJ3n+9ahfDvDEqQAYYkaAnlPXyqKasXoLu2kYbFTG41HuDX0XwDFd5hrDzOazbM+ZUE/ea+brd/rrXZOxXbPC28BYW9eS2yBlKsTMBmjl/LFSmgSsvhNYNKz2pw0A954SAQ2V8pB2M5YouzxS02q3EPSGFSJXYq4/xc2j0A1n10/v0pDxPjdsLI+I8uZPXy9ad9oMOLrLkyOCCriVkc1O/WaoPG+A3rM+ElOTDWBvBFQ98no4owcCw8I7RqWbNcNskgnYgwAIk+YppiuJ23RovK0jwBoBU8o2MVy2ziZ2aaOwNyda6PM16IP4UW+GWHtHwxMVhnbKpuoGKEbypkgEbqROh8udczxnDmtmGUqehq/23oxcMrcgfXWk89PopH4zXs5ZbtkSeew9TTfh3CgoltSeVXTF9l7Nwjww06FdDJ8udYHYYof4rOByKgaeoOh9jT+V5Ojfjj/Yr16yE0AEEAqfI/mDI9RQly7rRvFuHCyZGIt3VzlRGjKSJIZTtsOf40uub0lUVhJSVk63YFam/QN69Q4xJrUO5B16/XqAe/XqOptj6BwN1WUEcwP7mjlIqq9ksVnw1pjv3ag+qjKfuKsaNt5EV0wla5PGnBJ0idloDiS+E0aWkH0oPiDjKaqjNJHAsVwu4rvCGFuOs/wCViNOtEjs7iYDd00HYgqfrrpV7XA27pcOpYBjnKkAn5oZjook6CZO9PcNiEyqqrCrlUDdgZHKYAUc5/qljPKzkdzhF9QSbVwAbnKSN43Gm9C12c4Rjmi45QkbwpAH8uVRIIBJB113FIu0HZq1ePiY5yJtuoAAA5HUZhvvrqdemRlk+zmtZVqK4twl8O+V41kqRzAMTG496DBrFezYgHcf36VPhcTctsDbY6bQSCPQ7ioBXooGLPiO3V17PckhSxhnIIIG2sae4FEcP4NaCgplY/wA+5PWDyql4ozE9KlwGJdDmtsVI5gx9evvSuHHAHDgvPFeCK9oBxAA8IB+HeT6nn7VR8ZwsqTl1UGP761YE7Uswi8J6kaH7afhRdvD27iAJpmMZiIj8tqmnKHYItopBUjcEVLZuwRIzAHVSYkcxI1E10LjvD0t2UsICxYbHWOeaRsemk+wpDd7DtEqxHUMJg+qnb2plli+x9vsat26tNaKAXLeaJDeNFA+VIEge2kV49ssPasqi57pAj4cokkndtRE9OVVu72SxI+QEdQwj7wRQ+P4DctZc2UhuamY3308j9K2sGTUYemO8DxW3cxAcLkDQPHBCxuZ6R5VYMXh0vx3bkdTqM3lAO3rXPv3gK6jXKNGjeDoRrpP50ywXESp0Yxy8/Op5Mdco7sM01TDcb2dyPmzRr4Qv5zR+Gw8CoDiw2pNSfvYrnk2zpoO7wRU1rEedJmxlR/vpFJrYS2cO4kq3FLctfennEuOA28oPxmPQc65fd4mQ0jkKKXjJOWeQ/E10RTjDg8+Ud83+D3iPZyxeXYA8iuhFVjjPB7lkaeJRzG/uKsuC4gCN6OLhhB1qCm49ndr9HKXvToKksWutXfH9l7TnMoyt5fpVZ4pwS7b2EjyrqWSMuES1a5YrvOJr1CsDOteroUUT3Otfs3xk4fKfkuMPZob8zV7s3K5d2SFzDu3hzW2EsV2BXmJjXWOhner3b4n4cwBjlIIP0P47UkOzgyfsNruLjfpSfFYgMy52ygHMBMFsuuvRfxpcvFLjMSVDKDprABBKxoDmgg6b1Ff4hLAgRBBYHMCWkwQSuuoHlVCbdk38HvGINoZyS2upOzaaryA11EH33w+MVVOTKi5jqF6GT4N/U8vKk2Gwdu6ylLZAzNBiFEwSROp2A00FPMJhgrNMaxpJ8O3tPxGeWm+tYVheUk5UUJ4tQBurxLaRMwQTMiJHQh4viQzspBVFhVYhcrGd1eTz0iJ3qS9xZLRFssF8I8bQA0CMiz5KJHQih7gAOaZV9oHxeEtvEGQD5Eg1glV7ZcLLr3u7KkyN8ucfUBX57dapE12DF2RHiiFtw0CBAUyI5Aztyrka4LpWnJR7O/42CWVPX0aBq3DVo9lhuK1BoJp9BnhlB01R6/yqWzYMSpqC6ZrezfjTaixVBtE7Fl1ZdOvL61LhscUMoxX02PqNj716xxErpuDy3BqR0svqJQ+W30/2pSLX2NsF2jIILqCf5l0PuNvpFPl7R2HXZkfTUMdfv+tUS5g3XUHMOo/So0xhG/8AWskruhJY9jrdi8lyyjDKSY2jcb7bc9PMVSO23FA13Ip0t6HzfmPb9aSYfijo2a27KeoMVBfGfefXegopOwQx6vkEtiST/v61PY1Ykfb9K0NuBG/97ip7SgDXfz/JhTvk6Nq5QbZvDaf1oktS0OQR/wDbb6/rU1y+0cx7Zgfca1zvFzwdEc6rkJa6KGuX6XXr7a6/lr70EWNMsIfLfRZMNcYIWNnvELb6yIG0ihsRiBIKqyLtB5Ebifp9ak4JiXRBlYiT9aE4zxd7jsGMgMY8jsT7xTaJ8HOpPexlhMaRzp7heKVRLGNI3pth8b0Nc+TE0dkcll2XFzWt5gardjHkUemPmoa0UsxjOF231Kia9U6XZr1OpNewapk/D7r4f4G+LdTt6jofOnN/ipYaAwYzdJnWYMsPLz10qrtiCza0+4YdK7Yp0eNkfNkjYsqpKqbj7aMVUDroCDoBoM3PWg7eKOU98O710FsMwOoIOmoII15bU+t2xERUhwojYVSibkK8HxJ1a2EyC2D43uBh4T4iFmCANTrpMetN8HiUuywYEF2CxB1UTOnnGvpS/E2BQB7202ezHmDMHXy8hHpQaFUlY57QrbCDvIXNcGXcief1B+nvUT4kWrImAqggfKFick7xrmGn82g5UrxqviGV7gyBQRatqTCzoWJ6kAD0AoF+GPBGdspj5iRoZ2/vamofZWK+0HF72IMKcqD5NYYwJJnfWYkA60jF8po6+4q6NwkKug3oC7ghqCKWcFLs6sHzZYX+AgS6rbEVrcwYPKmOI4Gh2EenU86XXOH3rfw+NfLX7GoPC10z14f9THk4yRITgPOoMTbCiOZrZuJNtAHtr9624fhu9ua7DUz+FNGEu5C5/kYVCsSGnAuzzXFJK6QIPvyI0n70Dj8GqOwtsSFgE8sx+VY3/pViw3Eu4uKugRiFfaBPwn25noaGwnDgxLAfw1JFkdddbh8z+XkKolcjyFOk2xB3jodZFbG8rfEAfxpx+6K4LAeGYGnxRoSOo3rF3s8pGkqfLUfT9KOpm0uxI+EHyt7H9ahLsu4o+9wm6kkLmA5rr9t6EF6gMmaC/Nbi50NYNlT5VE9ojzohpBCXY8vT9Nq9euiNI16Fh9qEF2ts9ajaml0/351ERUzIK17uiOhhw7GqqwTFL8S2Z2PUmsZalS1IocLkCSTsHIryXSNjU72oqM26PY1hdjH9aOt4qk4EVst4ipSxJ9DxmyxWcdXqS2cXNerneMusharAim+AOoilVkinvB7Os129HizY6szFFBTWtu1RCrQs52wC9aqAWabG2KGezRTsWwK9Zmou6IEb0x7sVr3NUNYraxNRHD+hp1+6VsMD5UaNsIf+Hg8qiucKjl9NPtVjXBxtWThJoUbcovEeCo+rKJ+hoHB8LNlpWSCQddxE7HbnV9xXDBEHepuC9mA7Zm+FeR60rReOV1RznimEMHOGWdgRH3O9T8Pd2w2RBrnFsEfKralj99fOuj8V4OCCIBHQwRVffs4LJLW/DmGq7qeY05e1ZIZZ10wPDcOUAQPAoEeg0n1rGJw0Dyk/rRa44IuVxlOwI1XXn1+1YxoGw5RP2/Kixdm2L7wKqAOs+tD4rhVq7GcCf5tm9JG/vTCwd3KgheQMUObcnw7E/alHTK3i+yzrJtsG8joT6HY/alWIsvbMXFZT0YR9OvtV8uDxQs7ddIqPEhXGS4JjrrQossj9lCYg71G1npVnxHZZHBNpipG4Oq/rSPH8NuWDDx5EGQfz+1DotGSfQBJFZFypJrQ26I5kXKmGIB3HuNDQpWsBq1I1BJI/3rRhUees5qNAoz/f1rRjoa2JrR9qwyIwa9WKzW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6" name="25 Rectángulo"/>
          <p:cNvSpPr/>
          <p:nvPr/>
        </p:nvSpPr>
        <p:spPr>
          <a:xfrm>
            <a:off x="3923928" y="2967334"/>
            <a:ext cx="1168026" cy="923330"/>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8</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nuestro entorno</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4" name="AutoShape 4"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6" name="AutoShape 6"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2" name="AutoShape 12" descr="data:image/jpeg;base64,/9j/4AAQSkZJRgABAQAAAQABAAD/2wCEAAkGBhMSEBAQEhAUFBQVGBUUFQ8TFBQUFBUPFRQVFRQSEhQXHCYeFxkjGRIUHy8gIyopLCwsFR4xNTAqNSYrLCkBCQoKDAwNFAwMDTUYFBgpKS4pNik2KSkqKSkpLCk1KS02NSkpLikuLisuNTU1NSopKSkpNik1NSkpKSkpNikpKf/AABEIALAAsAMBIgACEQEDEQH/xAAbAAEAAQUBAAAAAAAAAAAAAAAABQIDBAYHAf/EAEEQAAEDAQUEBwQHBgcBAAAAAAEAAgMRBAUSITEGQVGRIlJhcYGhwQcyYrETFHKCotHhI0Jjc5LwJENEU7Kz8TP/xAAVAQEBAAAAAAAAAAAAAAAAAAAAAf/EABURAQEAAAAAAAAAAAAAAAAAAAAB/9oADAMBAAIRAxEAPwDuCIiAiIgIo213mWPc0UyVkX4eqEEwiimX5UgYNctVnm1AILyLG+vt4+RXptzOPzQZCKwLazivRa2n94ILyK19aZ1hzCqEzeIQVoqfpBxXocOKD1EqiAiIgIiICIiAiIg1a32msz2jM4qagZ0rv7FYnkDGve7INBc48GtFSeQVFrja6UuEpBDq4Q4a14bli7QTYbHbHcIZfNtPVEe7MX9FbWMmgJLMZbmCDiaRXI+C21y5d7Eo6WCI9aaU8iB6LqLkVZhmcXEEZblexJVUkoKg5egqhVhBUAlBwHJAvUFP0Y6o5BAB1fIL0oEF2zncr6sWdX0BERAREQEREBCiomNGuPYfkg055kx1xNLa6EZ9yiNtp8N224/w6c3BS7pD1cuII50Wte02bDdNq+LA3m79ERV7G46XdZO0yu/G5dGWh+ymKl32L+UTzc4+q3xqK9IXiqKowdqAFcVkOAIq4Cug3lXqD+/0QKqqq8B7AgKD1eIiC9Zt6vqzZhqryAiIgIiICIiArFudSKQ/Cfkr6xL2P7GTu9Qg1YnJaV7YJ6XWR1pWjwDSVujiue+2yalis7etK48mgeqDdvZxFhsVjHCCPzAPqtvatb2Khw2aBvCGEfgatkCCpxUVfluMbKjs5VzUmSoTaEVACDOks4e6KQYshWgNGmo35/msx1pAOH96gJGWQNeeh5LCuaasDeLQR4jReWa3RSPrXplor0XUGHMipFKguPFQSZTesKxuJc44MIBc2ppU0NN2dKiuazDuVFSqa1eNaqkF2DerqtwDJXEBERAREQEREBYN9OpC7w+azlG3+f2P3gg1qTUd/oVzP24yH6OxM4mQ07agei6W7cuY+2AY7VdsXHDl9qUgfNB1zZ+OjKcAwcmqXBUfdA6Lu9Z9UAlRN9CoClCVG3qMkFvZ6WhezuI+RUrabNiAo4tIzDm0rpQ6qCu44ZWnjkfFTF6sLoZGtrUimWtN/kguWSVlC1jw4jWjg413krJaVq933ZSeJ8eQbXHTQtpSnNbMDmEF6qKkKqqIyIfdCrVMegVSKIiICIiAiIgKK2id+zb9r0KlVD7S+4zv9EGvO3ePoua+0RuO+brj/k/9mJdIC55tK3FtHYG9VrDyYT6IOuXV7h7ysyqxbt/+Y8fmsiqD0lYV4DJZgWHbkGB/74qdhkxNaeIBUI1SFjnDYhXcS38kGcAvCsa1yOwgs4iudMl44POBwIIpnprnUjX+wiJAFelyjbzvQQRhxFamg79VrFsvySXfhHAfmiuis0C9UFseSYHEkmrzqa7gp1AREQEREBERAUJtM7KMd5U2tc2rkoWZgZanTM0QQ659aW49qG/BGTyiI9V0FgOVdVz+6entLbna4I3iv9DfUoOt2LKNvcr1VagyY3uCqqguDRYdsWWSo+8Jg0VJogsNKyrA8YnsNCCAaHkfRadbtsGhxZE0vd2ac1c2bvSY2thlcAHAtDBuJzGfgoN7kApmAQN1K+SQyg1FKU3aeXgeS9cKgg6HLwKxrFAWnPeKHvG/IAa4t29UW7+gx2eQb20ePunPyqtQj0W+loNWnQgg9xFFoTmlpLTq0kHvBopRvWyI/wAMO1zvRTSiNlR/hY+3EfxFS6oIiICIiAiIgLVtoJ2SyDC8OwihwmtHVrQrYLydSGU/A7/iVxCDaKWFzyzD0iC4EVBIyB7DRBu5tzWvwEmop46U+fkVHWTZiKK3Wm3RveTaGisbgKNJIcaHfmAoaPbRrj+1swJ6zHUPI/mpey7X2YgAucymXSaaUHaKoN0bkB3D5L0PAzJUBadrocJLHFw61CAe4laveW1EkmTTQeNP1QbleW0scYIBqeAWnXjeck9Q53R6rcue8qNjqTUmqyWhRSCEN0FFktlwOY/quB5FY+NevkBCDqMclQDxAPNeCcVw+HjSqj9m7V9JZojvAwnvGSypbO0Ox1IJ1FaA03lVGWFBybJyTWt8he1kFWuyzke4gFzRuYK78z3KbaVnWF2oQX4YQxoa0UAFABwVaIgIiICIiAiIgj9oH0ss5+By4NK1dw2wfSxT/Zp5rij2oMXAvHRq/gXjmqC7ZRRn3j8grgXtni6DfvfP9FfbAivI3K46WirbAvGWCSUlsbcXE6NHe5Bgy22m9LJJJKaRty/3Dk3w4+Cl4ti6dKU4z1f3B4b/ABUgyxYcgKIJvYqPAx0RcXUOKpyzOtBwU5eDBhxF4YBq51MNDlR1eOS1q47UGTsYSAX1AbXM5VyC2WSyNAlIYHF5xuacw5wAGhqNGjkERU20gFzOk57Gh5aAcwa0DSciSWkUrwWdd81cJILcQBwu1FRoabxVRVmnmcWkswtrmNOjQGuee85cQpJhzFNeColkREBERAREQEREGv7dvpYZju6NTwFdSuRNAdm1wd3EH5LvjmgihFRwKg7w2GsMxJfZYw7rsH0bubKIOP8A1deGzro1q9lkesFqmj+F+GZv4ul5qGtWwFtZ7ohnHwuMTv6XVHmggLPZui3u9SvSKvbExrnyO92JgxPPaQNB2mgW1XdsLaJQ0Sn6uwChALXzHiGn3WDtzK3O5dnoLI0tgjDa+889J7zxe85uKg55YNlrRWs1kmP8Npiw/edjqfJbJZ7vnADW2NzBpm+FoHgHFbiio1kXHO7URM73Of5AD5rAkuiJrwya0ueXaNiaImVH7pdma+O5bPfVoLIJHDdT5hao3DK6PpNaBU1cadKlB0RqcyfBBJWKKzsDo44mtDhm9jSX1GYJeaudmAsO3X3aGgiGxSSu3EhzWngdFsF0wxxg0kDnHUnLwCk0HN7M++Zn9KFsLK6UaMu8klbrcd2viYTK7E86kaDsCk1YntrG6u8BmUF9UvkDRUkAcSaKGtF8Odkzojjq78gsQ55klx4k1QTMl7MGlXdwy5lYst8OOTQB26qOBxGgBceq0Vp38PFZDLomdvbGO3pO5DJBXZbU7GDUuPDUkKdUdd9yiI4jI5zuJNByCkUBERAREQEREBERAREQYl62MywyRggEjInTEMxXsqueCI0dHLHge1xDo3UOeVCOIO4rpyir72cjtIqXOY4ZCRmGtNwIcCCEGjyQFsUj2Pex2TQWuOhcB7py360UvY70mDQ0PNBkKn5q7FsPM11DamPjOofCceWeWF4bXtos9mx9P9TJ3AMHooMN1uldq8qj6yBkXZ9UZnkM1LxbJwjN7pJPtPNOTaKTs1hjjFI42t+yAOZVEBBYpX+7HhHWk6P4dT5KRguEf5jy/wCEdBvlmealUQURQtaMLWgDgBQKt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4" name="AutoShape 14" descr="data:image/jpeg;base64,/9j/4AAQSkZJRgABAQAAAQABAAD/2wCEAAkGBhQQEBAUEA8QEA8PDw8WEA8QDw8QEA8PFBAVFxQQFBUXHSYeFxkjGRISHy8gIycpLCwsFR4xNTAqNSYrLCkBCQoKDgwOFg8PFSkcFB0qLjUpKSwpKSkpKSkqMCksKSkpMykpKSkpNSkpKSkpKTQpKSkpLiwpKSksKSkpLiksKf/AABEIAMIBAwMBIgACEQEDEQH/xAAbAAEAAgMBAQAAAAAAAAAAAAAABAUCAwYBB//EAEkQAAIBAgIDDAcEBQsFAAAAAAABAgMRBAUSITEGIjJBUWFxcpGxssETIzNSc4GhB5LC0SRigrPSFUJDU1RjoqPD4fAUdKTT8f/EABkBAQEBAQEBAAAAAAAAAAAAAAABAgQFA//EACIRAQEAAgEEAgMBAAAAAAAAAAABAhEDBCExYTJREkGBIv/aAAwDAQACEQMRAD8A+4gAAAAAAAAAAAAAAAAAAYSrJbWvMxxM7RINyCXLFriTf0X1NcsW+JJdr/Ij3MY1U7pSi3HhJNNxfI7bB3NscVmzpShpa4yck9mpK2tFtTqKSTTunsZyufS10+iXejzJM59E9Gb9W3qfuPV9Cpt1oPFK+w9CgAAAAAAAAAAAAAAAAAAAAAAAAAAAAAAAAAAh5jV0Y/Mq4YluVrqyfE4u60Xdvk4idm0E0r//AC/H06vqQIJRe13ae2TepbdvyM6ux7mFVqjVadmqcrNbU2rJrtOb3I4+U8bmENL1NDRhTppJRj62cVbntTd3xl/j5era96VJdtWJyP2by0qmZVPfr0l++l+M6ce3FlXByXfU4T6jos8nv49Tvkyujx9JMzeV6vRCPmQ4+b7z4O2rvJM59HaFR7x8GXuvkfMdMmcCmXuRZvo2p1Hq/mSfF+qyK6IAFUAAAAAAAAAAAAAAAAAAAAAAa6tW1uV3+hV/ywnLR12btdON+FbStbZfnvbXawWTa4BBc370u0xb55ffmvMIsAU9bHOjKm7twnPRkm3K11qkm9fyLaE00mndNJp8qYGQAAp84qS0t6lqtyNu/S0kQaaltk3fXZXi0k7ciWvUTcyqLTd2l0tIhqqm2k1dJNrjs72fRqfYQRs3raNJPkqQf3by/Acx9l6th8RL3sVb7tCn/Ey63VVdHDvorPsw9Tzkir+zenbAt+/icQ+zRh+A6b24Z7rzce/V31FrmMr1Zcyj4V+ZGjsN2MfrJ9buSNMdiOd6DNGdrmCM0RHQ5Hm+lanUe+XAk/565Hz95eHBp/LXqa2pnT5Nm3pFoz1VIr765ekrUWoACgAAAAAAAAAAAAAAAAAAi4rhR6s++JWLBJTUtDY9mnGy31+S9k9dr2LLGcKPVl4okarXUdvfFd7IPalaMdcpRiuWUlFdrZ6yszXByrU5qDScrWcm1FWle7tfiZKnjo+kjDjqKpKLVrWja6+oEfONlP4i8LLjKl6il1I9xS5u/ZfEfhZe5cvU0vhw8KKiQeHp42FUWKd5t8rfeyJH2kuaFP6yqP8AI31Hr7O40U+FU6Yrsgn+Igot3NXRw7+HV+rpx/Ezz7P6dsuofrOvLtxFT8kRPtFq2o2/Uj/irJ/6ZabiqdsvwS5aEH99uX4jq5O3FhHmdP36nlv1phiZXnV68zyJoqVN9P8AWcvqzemcz0WRmjWjNBGRnCTTTTs1rTW1MwMkQdTlGaKsrPVUjwl736yLE4ijVcZKUXaUdj8jq8tzFVo8klwo8j5VzFalTAAFAAAAAAAAAAAAAAAAQsbwo9SXfEgYvDSnbRqzpNX4Kg76+O6/5cmY+paceo+9fkarkFVmeKdOhKMa16i0I6d4qppOpZuy1XtzG6jlGhVVSVavVlFTUfSSptJS1N72CN1TLaUpaUqNKU730nTg5X5b2285IbAr84fsuvLwMv8AA+yp/Dh4Uc9nL9n1p+BnQ4L2VP4cPCio3mvEO0JdV9xsNGNfq5c6t2uwVR1HrZoou+n8Sa+7aP4WbpbX0mjCcFc8qj7akn3NESuK+06taD5lR7q0vNHV7n6ehhMJH3cLhvpRicP9qVXVJfrW+7h4f+xn0KFPQp29ylb7tO3kdXP2xwnp5vR9+Tly9udb7zbRqcXYaX+R6mcz0ExGaNNKpc2oDIyMUZIgyRtw2KcJKUXaUexrkZpueSjxrb3gdngcaqsdJfNccXyEg53c57SXU2fNHRFbAAAAAAAAAAAAAAAAVWaPfrqeb/IgYjEOEJSWvRV7E7NOGuovFIiNgZ4Wu6jhpQspK9o7IviV7bbX19Bsozur3vrkr8ujJxv87XIm+S0Y1NGNrb2C01HkUr6um1zKlvUlFWikklxJchBoznbS6Z+A6LL3elT+HHuOYzid/R9FXwHSZU/U0+qiolkbMZWh0uPffyJJCzR71dPcmFU6es1Yd72PPFPtV/MyqSsm+RN9iuKMLKK5IxXYkgl8Pm32hLTxFOHv4lx7Z0af4T6PjZb2q/1Z/XV5nzndB6zM8FH3sZB/+bJ90D6Djpeqn1V9ZI6ep84z087oPjnfu1Qfmenh6czvexlYlQnchmcJ2AmxMkaoSubEQZIzRruZoC43N8OfUXedCc/uaW+qdVd50BWoAAKAAAAAAAAAAAAAKjNH6z9iPeyG2Sc0l6x80I+ZXxxKdRwV+BpK6tK2lou66WrcuvkA3XFytpZk3OK4pOF46NktPZoy0rtq6vdLZK3BJWKxagpPXvYtvVvUlG+t31X2IWWeWccpl4aM0fA6KnhOnyj2NPq+bOWzGV3HqT6di/M6nKPYU+q+9hUwrc4mkldpK0tvyRZFZm74PR3v/YKpK9ZSjJRd3KLSUbvW1bi6SVB61yX8zBs8lKyk+SMn2RbE8s5XUr5wt/nGBXutS7KVWr5o7zM36qXTBfX/AGOGyqF87p/3eHm+hrCRj3zO2zaXq1zzX0TPv1F/24OgmuH+qf8A53C55+R6fB3AAA2UqliXCVyAbqNUCYeowjIzRBe7mV7T9nzL4otzGyp0x8y9K1AABQAAAAAAAAAAAABSZm/WPoj3ECjh4wb0IqOk1ey222X7Xq4rk3Mn62XRHwojIg0QoNSTtS47tQalZ7bPivqvymdXDxk05QjJrY5RTt2kahjFLQ30d96PUq9CV9KFSX83hX0b6ttrrVGRNAgZk9cerPvR1OUr1NPq+bOUzHhR6kvFE6zKvY0+oiollRm8ta+Xn+ZblFnNVKWt2XL8l/uFRGzTjJWpVX/dVPAzONRPY7r5mvGK9OS97Rj96cV5msPlHy5fhXE7nY6WdYt/1dGuv86jDuizq84lvYc8n3I5bcS9PMMznzpffxFSX4EdLnUvZrrPuN83fOvh0k1wxWnpjcXPk6WQMbi4GQueXPQN9GsTIsrESsPWA6rcxwanWj3Muyk3Lezn1/Iuw1AABQAAAAAAAAAAAABQ5h7WfTHwRI6N2YP1s+leFEe5BBw9OScLupq9Fe//AEfFQne+hHlavo8aWjaGledcx0UuJdi5LavlqPbgQMe9+uo/HE67K/YUupHuOQx7366n+rA7DLfY0vhw8KKkSTlc9xtpzUZLTXB3k5JPn0U+mx1RzeNneb/5xhUHD1tJ3WlZRV7xqRTk3xaSV9n1NtbZHmq0W+qqkW39CPjsY6aVo6TlpKKva87LRj833GqlmWk42toycdF2bunLRve6trjPsT5i43V2+eeP5Y2KDcFldWksXUrU5U3XqwUYzTjJqmp3lZ8WlUaXLZlxnD30eaPmy0bKbNp+s6IxGWX5W1OPCceExn6Q15+R6YKXez3SMtMgY3FwMgY3PQMkZpmtGaKOy3Jexl8R9yLwpNyPsJfEl3Iuw1AABQAAAAAAAAAAAABzuOfrJ9Z9yRHcrfI3Y1+sn15d5puQQ8ZjbTpbE6lXQ0Y7J03ffW5UrO/TykwjrCQjUcvRqNRq93FptcbV+LoN4RX497/9hfvYnZ5d7Gl8OHhRxWPe/wD2I/vYna4D2VL4cPCijDH5pTo29JKzlwVZtvsOSxOb756NGpJcUlKgk9X600/oSt2NT11Jckb9ul+RURkDaS8wbtfDz1O6vPD6pWtdb/brPIV9lsPbRStv6CsleyVnq2vtNcZGyMiJtt/6qf8AVf5sCtzDCVZudS0IxjByadS70YxbfFyIsVIwzCpbD4j/ALer9YNeYHIrOI8/ZzmX8sx5X2Mp5GJEXiziPvfRnqzeHvIorHlhsdCs0j7y7UZrMY8q7Uc3omcaYHSxx0eXuNkcZHlObjTN0KZR9Y3HzTw+p7ak/IvT5RuQi1jKGt8N317d6z6uVqAACgAAAAAAAAAAAADmsW/WT68u9miS1atpuxPDn15+JkLE15xp6UKTnUtH1SnCLu5K603vdSbfyDO++kWdWUqkElO8arnOUoySUbNOCb23vxaixuaK9aSlTUYOcZSkpzUopUoqLam09bu0lZcp56aXpNH0ctD0al6W8dFz0rei0b6V7a72trIqLjn6x9SH7yJ2+A9lT+HDwo4bGv1j6tPxo7jAexpfDh4UUjkN1dS+Kt7sF3L+IrYs37oKt8XV5nbs1fhIkZBEiMjOMiOpGcZBElSNGb1P0Wv8O3bOK8zJSIud1P0apzumv8yL8iDjmjzRNlhYlGGiFA2aJkogYRgbIwMoo2RRR5GBuhA8ijbBBFxuRj+mUOmXgZ9QPmm5FfplH9vwSPpZW4AAKAAAAAAAAAAAAAOYr8KXXn4mQMdVlHR0Nbk3HWrpSkt5J8ya1lzmWV1E3KklNSd3DSUZJvbZvU18yveDxH9ml8qlH+IIrIY+bs2mlK1loq6tUpQle65ZVPkWFz10MR/Zan3qT/Ea5Ua/9kq36YfxEEDGS9ZLq0/Ed3glalTXJTh4UcvlGQVKlRyxEJU43W9ejedv5up6l3nWtarLk1FI+Z5hW0q9Z8tSXib8zBSLOe5PEaUnoRd5cU0a5bm8Qv6F/JxZGUJSM4yN0skrr+hqfKLfcYvLqq20ai/YkVXimQ8+n+jtctSH4n5EiVGa2wl84shZ1TlOlGMYSlL0q1Ri29UZcXzIjntIKRZYfcpi6nBw1TpktBf4i0w32b4qXDdKmued39CK5rSMtM7nDfZb/WYl9EIebZa4b7OcLHhekqdadl2Ipp8yUzdSjKXBjKT5k2fXMNuXwtPg4an0yjpP/FcsadCMeDGMVyRil3DRp8lw25/Ez4OHqdLjor6lthtwuJlbSVOHWnfuufSAVdOYyLce8PVjUlVUnFPexjq1pra+k6cAKAAAAAAAAAAAAAAAAAAAAAAAAAAAAAPBYAD08AA9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6" name="AutoShape 16" descr="data:image/jpeg;base64,/9j/4AAQSkZJRgABAQAAAQABAAD/2wCEAAkGBhASEBAPEBIPFBAPDxAPEBAQDw8QDw0PFBAVFRQQFBIXHCYeFxkkGRUUHy8gIycpLiwsFR4xNTIqNSYrLCkBCQoKDgwNFg8NFCkYFRk1KS8pKSkpKSkpKSkyNSo1LykpMikpKSkpKSk1NTUpKSkpKjUpKSkpMCwsKSwpKSkpKf/AABEIANQA7QMBIgACEQEDEQH/xAAcAAEAAAcBAAAAAAAAAAAAAAAAAQIDBAUGBwj/xABOEAABAwIBBwUMBQgIBwAAAAABAAIDBBESBQYHEyExcUFRYYGhIjI1QlJyc5GxsrPBI2KCksIUQ1Oiw9Hh8CQldIOUtNLxCDNEY5OjpP/EABgBAQEBAQEAAAAAAAAAAAAAAAABBAMC/8QAIREBAAICAQQDAQAAAAAAAAAAAAERAgMSITEyUQQiYRP/2gAMAwEAAhEDEQA/AO4oiICIiAiIgIiICIiAiIgIiICIiAiIgIiICIiAiIgIiICIiAiIgIiICIiAiIgIiICIiAiIgIitK3KsENtdLFHcXGN7WkjnAO9BdotdqdIOTWb6lh6GNe89gWOfpcyW1zA6V7WvcWB7onhgIbfbygdNuVBuaK0yflWCdgkgljkYfGje1w67bldoCIiAiIgIiICIiAiIgIiICIiAiIgIiICIiAiIgIiIC5HpXqr1bW/o4WDgSXOPtC62VwLP6Z8ldUuNu5qcOLXXOBhw4QwbtgCR3SWIioZJL4ASbE2G+wFytdy862qb6V563NYPccujZEfqqaeRpIc5sMQcNjgHzEvAPSyN3UVzTOCS89vJjYOBdeT8a77MIxiP1w1bJzmfUKeT8ozQHWwySRPxCzo3Fp2C/Jv3hb/kDTjXw2bUNjqWCwuRq5rec3YesLm7tzftHtt8lALi7vSOQNMWTKmzXSGnkPiVAwtvzCQdz67LdoZ2vaHMc1zTtDmkOaR0EbCvHSyeRc5qykOKmqJY+docTGeLDsPqUV61RcQyBp9mbZtbA2QbjLAcD+JYdh7F0rIGkXJtZYRVDA8/mpfopL8wDth6iUGyooXUUBERAREQEREBERARFjM46x8VO9zDZ5dFGHWBLNZMyPEAeUBxPUgyaLguWsuTtdI9tRINXKxmqdU1OtlDg04g4PABOKwGE3wngLHKGV6htwKiq/xM3+pWkeiEXlyfL9XyVNV/iJv3rueivLU1Tk5j6hxfJHI+IyHvntAa4F3ObOtflsorcEREBERBLI+wJ32BNue3IvNeUa18s7pHMc0TPfKS4OG1zsWy4F959S9C5w1WqpKmXlZTyuHHAbdtl52iBc9rdu8Db6l6xjq85TUNkqDgovOlJ/8AFTAe9OuZ5UdeebokLOplmfhXS8tuAip28jmvkPSJap34YQuVY8V3criXdbjf5rR8ifszfFj6X7Tycg5mjt2/NShTzd87oNuobPkpFmakwUVKFOAgBRAQBTgINiyDpAyjSWENQ8sH5qX6WO3MA7d1WXR8haeYzZtbTuYTs1sHds4ljto6iVxgBTAoPVWRc6aOrF6aeKTZctDrSN4sPdD1LK3XkJjy0hzSWuBuHNJaQegjctwyHpZynTWaZBPGPEqAXm3MJO+7Sor0ai5tkHTjQy2bUskp385Blh+80Yh1hb/k7KsFQzWQSxys8qN7XgdBtuQXSIiAiIgLC54H+iO9NS/5qJZpYPPM/wBDf6Wm/wAzGg5PlOWMEPMUDntHcvfG1z28Hb+VarWvJa6TZhD2s5b3cTY9h9SyeX6wbNjnC+1rSASLHlPUrCkEeqdNKx5ha8N1YILsRdsF7gE79q9PLDSld10LeDT/AGmT4ca4hlGeN8hMMbo48LQGvIJxbbnYeC7hoW8Gn+0yfDjUl6b6iIoCIiDXNINVgyfP9fBH954v2Arh9E684PkuxdHctDl1fS/V4aSGPlknv1MY75uC5bm3T6ybCB3xw/fkDB2OXXVF5Q47suOuZXWespZiaN8NMxnAtpAT+u8rnMDdrR0hbtpAq8T6l3lyvA4GoAH6jFpMW/g13uke0ptm8jTFYRCF+Xn2qIUFMAubqiApwFBrVUDUABTAKLWqfCgkso2U2FRwIJLKNh/uPmPmFOGKIjQUw3bt/euwaAaXua+W291PGDwEjj7zVyQR+w+xd20IUmDJz3/paqR3U1rGe1pRXQkRFAREQFgc+D/QZTzPgP8A9Eazy1/Pw/1fPxh+PGg8+1tTiPUrN0z8JZjdqy4OLO5wkg3udl1K6TZ1fJZLLc9Nqmx04brIy1uGxdUVLi3upS7cG3tZvNew2bfSMS8ru2hXwaf7TJ7ka4KJLi/Ou86EzfJhPPUyH9SNRW/oiKAiIg5RporfpKaPyIpJT9pwH4CtV0fMtIyR35u0h/u2OlPawK+0vVeOvlbfZHBHFwJaXfjVvmo3DT1L+aCYDi/Vwj4jlo092b5PhXumn51ymzQd5ey/PdsZJ7ZAsCzc7gB6yD8ispnPJeVo9I77zw0fDKxYHc8XDsH8Vyym8pdsfGEGqo1qg1qqsavL0i1qqNapmMVZkaCm1inEarNjU4jQUBGo6tXIiUwiVFqI1OI1ciBR1KC2EW/+eVehdGVLq8lUgtYuY+Q/blc4dhC4GY9h/ncF6VzepdXSUsX6OmhZ1iNoKkjIIiKKIiIC17P7wfUf3Xx2LYVr2f3g+o/uvjxoPNgOwcAqLrAl1yCRhcQSMTbWseiynlJbGJC12A9yHWOEuA2gHnWKqhK5glLHiEuLA/CcBcBctxbibcnSqhWV9+5bu5+fgvRWgzwS30z/AIca82GmfgEmB2rLsIfhOAuG9uLdfd616T0GeCW+mf8ADjUV0JERAQopJpQ1rnHc1pceAF0HnXPms1lfVu33qnMHBjsI7GLLZMGDJ8h8t0DP15ZT2RtWp1kwe7HclznuebgAXcSTtv0lbZlL6PJ8beVz5Db0cEUY7ZHrTq7TLLv8sI/XOMsOvMehjB1luM9r1b22N6z22+SqVrryyn/uOHU04R2NChbdwH7/AJrO0jWqvGxQYxXMbEE0carsjUY2K4YxUSMiVVsKrMjVZsaIoNhUwhV0I0wKi21SgY1d4Fjco5ZiiuO+f5LTu4nkUF1DAHPiYfzsrIxzkve1gA9a9KtFtnMvMGZDn1OWMnNdttPHJYd60MDpjYfZXqAKS9CIigIiIC17P8/1dUnmEZ/9zFsK1vSKbZMqz9RnxWIPKcle9zAwm4tsv4vLs9Z9avGZUf8AkppjM3V3MgiLHkh+3YHWsN55bbSsU3cOA9in1ey/R08zv3JZSq7KUhiEJN2NvhB8W5cTb77vX0Bej9Bnglvpn/DjXmcr0xoM8Et9M/4caDoSIiAsNnlV6rJ9ZJuIppQD9ZzC0dpCzK0/SvU4cmSsuBrpIo7m9rawPO7oaUHBqaPFI1vO4D1my3DOiQNipmcmDWHhJUSO91jFrGRI71DNxwuxXG7ubu+SzmkCTC5zNn0NO2McW0rG++4rVh01TLJn13Yx6c9Zt7o7z3R4naVWa1StbycFVYFmalWNquo2qixquYwqK8bVcsarbXMb3zmji4BSPy5Tt8e/mguRGTY1V2tWuS52sHeRuPS4ho9QurGfOiod3pawfUbt9ZulrTdHua0YnENHO4gDtWIrM6IGbGXkP1djfvH5XWnzTuebvc5x53Ek9qlBUsZSuzhmkuL4GnxWbLjpdvKxylup4W3c0c7gPWVFdB0L0ePLTDyQQzv9TBEPfXo5cK/4e6XFV10/kQMZfpklLv2a7qgIiICIiAtZ0leCqz0bfisWzLWdJXgqs9G34rEHksHdwCqB4tybujmd0cP53UhycAr+XJYbCyQyMxPsdUA4locCW4nbgSATbm5tyCxXpjQZ4Jb6Z/uRrzNdemdBnglvpn/DjQdCREQFzLTbWYI6MDCSZJzZwuLCINJtzjGLLppXHNKOurZoTTxOdFDG8XxwtLnOfckNLgdzWqwNIzenY2fHLsBxEmxsMXysbJpAyqySSpkjdia6Q4XWIBxzYxsPQLdSuat1XqdU+kmAbGIw5sUp3NAxHCCDud98rU8tBwjawh4c6QEgscDZrSBsI53di6c54cXL+cc+bFsq37du4cw3oK2TyuwKMVBM4HDFKd26KQ+wKszIVUd0E3Wwt9tlzdVD8sk8t3rspHTOO9zjxcVkWZr1Z/NgedNA32uVdmZ9Ud+oHGdh926DCItkjzEmO+amHXO72Rq6i0fHxqqMebDK72lqUNRUVvEWjmLxqqQ+bTNHtlV3Fo4pOWaqPAQM+TkpLc9S66dFo6oOU1Z4zxD2RK8h0f5NG+KZ3nVMn4bJRbkwKrU57oHmufU0ldgjzFyYP+lB86eqP7RXkOZ+TRuo6frEjvecUotW/wCHajtS1s3l1McY4RxB37RdcWnZk0scTnQwMZHCA6QxxtDWF5wtxEDlsB6luKiiIiAiIgLWdJXgqs9G34rFsy1nST4KrPRt+IxB5KCuhTTCPW4H6o3ZrMDsOzZYO3XG7oVoOTqV4/KBcxrHXOBrWs+oGtcA0cwOK52bSgs16a0GeCW+mf8ADjXmZemdBnglvpn/AA40HQkREFtlKbBDK/yY3kccJsuaP/gt8zrnw0sn1ixnrcL9gK53JKrCSkmcsNlyreIX2c7bhbbEeV7fkCshNIsFl6TuGjnkv91jv9YXpGHxk7yTxJKmaFIFO1BWYqzCrdpVVrkF01yrMerQPVRr0F8yVVmTrHiRVBIgyjJ1XZOsQ2ZVmTojMsqFcNqFhGVCrtqEVv2Y4uZncwY31lx+QW2LVtHzfoJH+VMR1NY35kraV5l6ERFAREQFrWkjwVWeiHxGrZVic68kuqqKppmEB8sRawnvcY2tv0XAQeQY6u0LosEZxuY/WFv0rMIPctdyNN9qvnZIqWkOdCAGNIOLCGHAXMcScW04mu3by1ZKbRrlNri38mkNiRcEOB6xcHqWSOQcukAGGUgbrsb+gMPN5BPWSd6qRFNLku0GMgXa83N7kEXBFwbEX2r0poM8Es9M/wByNcOqMwMqvc57qaXE9znuOHe5xJJsOkleh9F+b76PJsMMttY4uleGuDgwusA242Ehobe3LdRW2IiINVz+qbRws8qRzuprbfiWhSyrpGdGQG1GrcXvaWBzRhwkbSDtBHRzrUqrMWXxJmHz2Ob2gleoSWtPkWDy4/bGPqvd95wb+BbbNmjWN8RrvMkaew2KwdfmnXSSbIHWaxrbucxovtcd553FVGuKYFbFDo8rTv1LeMlz+qCr6HRnL488Y82N7vaQoNSDlOHLeIdGkXjzynzWMZ7bq+h0fUY3iV3nSkD9UBFc7D1OJR/uunw5oUTd0DD52J/vEq+gyTCzvIom+bEwdtkscoiDnd61zvNaXexX0OR6p3ewTdcbmj1my6mI1ERJY5xDmtWO/NBvnSRj2Eq9hzJqTvdC37T3Hsat8ESqsiSxptPmI/xpx9mMntLlkYMxoh30kx4YG/IrZmxKs2JSxWzfyeyGERx3whzj3RxEkm97rJK2ohYEdN1cqKIiICIiAqNX/wAt/mlVlTqB3DuCDWDCq/5My2/b+4be32K51Q27P4KGp6FUWLoBc23X2cFm8jC0f2j8lZalZLJzbM+0fkirpERQUatt28CrExrJSDYeCtSxBaGNWk8PdcQD7R+5ZQxqhNFu61Rj9SmqV7qU1SIsxEptUrvVKOqQWghURErsRKOqRVrqlHVK6ESmEaC1EKqtiVcRKcMUFFsaqNYp7KN+hBNANvUrhUYFWQEREBERAUsg2FTKBQWWqTVK61aatBaapXVO2w61HVqdoQRREQFRc2yrKBCCjgUj41cYVDCgtdUmqV1gTAgttUo6pXOFMKC3ESjqlcYUsgoasKOBVsKYUFHAo4FVwphQUsCYFVwpZBIwbVUULKK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2226" name="Picture 2" descr="https://encrypted-tbn2.gstatic.com/images?q=tbn:ANd9GcQV7CiCJR-FVfkTlYhsONGc8HomGJ3HPYvz46lME8tuw5C0Lqh8"/>
          <p:cNvPicPr>
            <a:picLocks noChangeAspect="1" noChangeArrowheads="1"/>
          </p:cNvPicPr>
          <p:nvPr/>
        </p:nvPicPr>
        <p:blipFill>
          <a:blip r:embed="rId3" cstate="print"/>
          <a:srcRect/>
          <a:stretch>
            <a:fillRect/>
          </a:stretch>
        </p:blipFill>
        <p:spPr bwMode="auto">
          <a:xfrm>
            <a:off x="755576" y="1844824"/>
            <a:ext cx="2124075" cy="2152650"/>
          </a:xfrm>
          <a:prstGeom prst="rect">
            <a:avLst/>
          </a:prstGeom>
          <a:noFill/>
        </p:spPr>
      </p:pic>
      <p:sp>
        <p:nvSpPr>
          <p:cNvPr id="52228" name="AutoShape 4" descr="data:image/jpeg;base64,/9j/4AAQSkZJRgABAQAAAQABAAD/2wCEAAkGBhQSERUUEhQVFRUWFBUYFBcVGBgYGBcXFBcXFRgUFxYXHCYeFxwkGRcUIC8gIycqLCwsFR4xNTAqNSYrLCkBCQoKDgwOGg8PGiwfHCQpKSosKSwpLCwpKSksLCwsKSkpLCwsLCkpLCwsKSwsKSkpKSkpKSksLCwsKSkpKSw2LP/AABEIAL8BBwMBIgACEQEDEQH/xAAcAAACAgMBAQAAAAAAAAAAAAAEBQMGAQIHAAj/xABBEAACAQIEAwYEAwYEBgIDAAABAhEAAwQSITEFQVEGEyJhcYEyQpGhscHRBxQjUuHwYnKS8RUWM4Ki0rLCJENT/8QAGQEAAwEBAQAAAAAAAAAAAAAAAQIDAAQF/8QAJBEAAgICAgICAwEBAAAAAAAAAAECEQMSITETQQRRIjJxYQX/2gAMAwEAAhEDEQA/AOpCszWtemgeaZmsTWC1Lcbx+1a0LS38q6n7be9G0uxW6KTwQdxxXF2tg3jX2aR/43PtVr4tZz2bg/wkj1Go+4qhcT4rPF7N0KUFxcuvMZSkn6J9K6GrSB5ipS7Lw5Rz5b1FW7tAHAMHcGFyuw5zCkgHTrWbEgxJ/GrT+NkhFSkuCKyRbaTHeCfWj0Pt/fSk+Ddg2wPoYpmtwcwR7fmJrkkiqDLOMZDIMem3vTD/AImXAEjXpzpMHB2I9jUguraTvj8pBPoDr6mJpV2PEsVnDahm5bDkOWgogvWqGVnkdQR0Oo+1aZq6UqKiD9omDe9gHFvVgyH2DCa4viOFXl3Q/Svoa5az22U8wRVSx3D8hA0YHyg0zdAbo44SV+JPtFZt4hOYYehrq74JG+JB9KDu9n8M26AH0ituLuihjGIwAVshHOD+VE4fHX1/6d8f6iKs97sHYb4SR6Gl17sAR8D/AFobJmtM3w3a3HoBILj/ALWplZ/aJc2v4UMP8Vs/oaQnspiU+Ez6EiprWIxtg6F/cBvxFbgFFitdt8BcP8TDID/hgH8qLXinDLpzKz2zBE6wJ+oqvntndKxesWLn+e3B+u32oB+IYRz4sKEnfumI+2lA1f4WX/lDCXJ7vGjyzZf6UNe/Zvd3t3rbj6UiXDYJtrt+10nxD7VBjOEbdzjFPrNs/UUyk/sw2vdjsSm6T6GaHbhd1PitsPagsDcx9o6XmceVzN9M1MF7VYtfjzH1AP4U9sztkOU7ERUTpRX/ADk3z20PqsVq3aSy3xWQP8prWCpfQBdEkCmdq1AioBj8KTMOp+tEjHWDtcj1EUHyYzkr1bqyHa4h969QBZ1nFcQt2xLuF9Tr7Dc0nxHasExZQueROg+m5rTDdmFnNcYsef8AUnWjw1q0IUD/ALdfq39ak3L+HMlKQrbCYm//ANRsi9Bp9hqfeibHZ20g8Wp8/wBBQmO7YW10UgnohBj1c+EUvvcUv3Y7tSFYaEHUnnqNY196yhY6xJd8ljLoG8KjNESRrG8eQ8qiuYtQCWIAG52A9TsKD4PwllDG5qTHhHIifM/c0m7WcYIw7ItuQ/hPVRvIUeYrSjTLLoS43i9t8VcyNKHY8pgbE8pG9aWjLE/nSbCXRPSrRhg7Ird2rqRpBE/eu7J8qU8SxV17OfxKM9kb2Hgj1pzbby+lK7SoWAYPbPnt+lOrGFBHhYH8ftXnyTKkNxFO4Hv/AFqLFqFst9P9qLuWGHI/j/Wk/GsxTKiEkzsCB7n8qk0PHsf9huMd9hcpPitMbZ9N1P8ApMe1ODvVD/Z1gbli/dW5p3iBgPNG5D0Y1fgmutdEeipLYFI+0mFyspGxn608F3eIkfb1qudpUZB3rsCogHykxt0kimrgWTFk1Klylp4inJhRFq+DzpCYWVXpWEtAbE1pnqQGlCbKK848prwNZmsYHOHVt0+oFDXez9lt1FMZr1YNlfv9jrR2kelAXuxB+Vz71b29Kwpo2w2yiXeyV5fhg/ahX4biU5N7Ga6MWrUgcxTKTNZzdb1waXFPuK2y223A/CuhPhkO4FBXuC2m3UUymG0c6xptodAfY1GuJUjcj1H6Vd8Z2OtNsINLr3YNflYim3QyaKznHIr+Fepve7EOPhYe9Yo2hrR0LiHao7IM7D2T25t/Sk963iMWI1K6gqhyqPX+tWTBdm7aaMC3kZjptuee/wBKa2gAIAAA5CNPYaCskkQpiDhHYdba/wAWCQZCjWNuZ56dKsmGthIVQAOm39frQnEe0NmyPG8tHwr4m+g29TFV272pu3mC2EyAn4jq3r0H3oOYeEWbiPE7dhc111VeU8z5D/eqiMXYuuzK6wWJHLc86Ls4QlsznMep1/Giv+F223RZ6xr9qm2RlLbgEOGsuI/ht9DRWD4MqrlTwiSQFOgnWibXZ1N4j1AP40YOCgbSPQkULZkiPD8NZdmEHkRU37mOdseq/pWRhLi/Dcb0aGH5GprGLM5XAB5EbH9D5Vt37HSQLigEQlSVIjQkx9waXNxdgcpAPiCz6iZH2p/iboUS23TmfKqj2iv5HtkqFzMD9CBr7UraNR5+I5MbYJPxSh8g4IH3y0T2l7ad2Dbw0O8GX3VI5gD4j9qS2eFPjLgPwWQYNw/MR8qT+NWZMHZtqqd2oCzE/F65tzNZOh0xf2T4qbls5mJIbVjuSQCSaP7T3gcHenXRf/kK3XhoWTbKgmNHgEk8gw3O+4oPtFadsLctBSHYCAdjDAwDsarGSFOU8WVnICbddqX23xFswpcehmnN/DshyupU9CIP33qP3qlIspVwM+HceuZFOblrPWmdntI/MA1WEYqNNKkGMI5D1pHASi2XO1ttAC8rPvRWG7S2H2uLPQmqJfvK059o+lDYbh1siS3pQ0DqvZ1a3iVOxB963FyqDhcQAAFb71Ddx+LtsSlyRyDUujBR0XNXprnuH7d3wPHaDDmRIpjY/aHaOjqyUNWbVlwFeNI7HazDPtdHvpTC1j1b4WB9CKFAphTGo9qx31YFysA3zVnNWmatS1ExuWFZqHNXqIQnH9sLVslU/iMNPD8M/wCbn96S4jjWJvmJyL0TT/y3+kUXw/swF1ePc07w2BQbS3poPrQbbBf0IOH9myx19/6mrFhuHpaEKJPMj8BR9uxp0HQfmedTC100pRWBJhCaNs4YCpVSpkSigJGEStwKzFephjzUq45cVELQS4Eqq8yNYphirhCnLGblOutLsevdWXf4rmUwdzJEAAesUtWGhVf4uQx0JOXMrt8CqSRI6nT/AGr2E7OfvOV7uYIGza6Nc3Gv8q7f0prw3g8qhvLqo+A+pIzdd9qcE9PtrQUeTEaWFVQoACgQABoB0AoTF2gokNA5xy9Aaz/xMBMzqUJYhVYjMQPIbHypHxzFtKsWGphLY3J6DqfUfQa07xv2JKaJbtpWYEHWCFV//UmCfMHkK1wjPbR+8csSTlthcyRsqgHxD1MClFy4bf8AEviTHhAg5R/IoO5PlqemlF8LxbZHu3biKo17toIQDYH5s3pz2pJ4+OHQI5HVPoavwNL1sZlCkjVfiSfKfxFVfjH7P+duV9BnT3HxD71a+H8fDqC6NbPnrHSY+H05U1S4CJBBHlRTaHTXo4pxDgVy0JZZEkEpqvKCf5eeh6UrNdq4hcw7PkeA0HxDSI1gkeX5VyjtPdtDELo3c54crlFwrImORaJgn3qsZP2NF7MruKvZtBtWIGgqTGC33r91m7rMcmeM2XlmjSa1sqGmNKE3TTOqKtAXfENoTvVi4Zje8WG3G9KbmGVWETtrU2AaLunOq/sickM8L4XdeUz9aluW1bdQfaoLhyupJ30NHZBpFK0IwC5wq0flHtWg4Mo1S4y+9MbuH6UJeeBQ5NbJ7Pfp8F8/9wmhf+er1tirBWg7jSo34gQD6VWLrSSfOiopjxjfZesP+0ND8aMPTWmWH7Y4dvnj10rmFeo+NDeNHYLXFbbfC6n0Ir1chViNiR6V6h4xfEfRdjAgcteu9G27MVpYxCtsfbn9DrRKrXPRy0eC1sFrYLW6rTJBMotbisTArC6+n40Q0Z32+v6VFicSLazBPIBRJJPQCtL+NAbIvieJyg7D+Y9BQ+cp8RDXOZAMDNsFXU+Ubn8ClYeicAgydXOwHLyH61Naw+uZtT9h6frQyXCks4ERLa+JQOp+E+YG0jVjReGxC3FDIwYHmD/celM01/DJm5HTehcdxDutFUu2shdSNOQ58vrXuJcQ7pCVVnI3yCT00HQVWr/FVMPhrrPec5RaiQY3zK3/AEwObA8+Z3lKWnXYSTidy1dKE3SbjHKAniiNTmtNIgcz4T50Mlh7DO16wMShHxW8xZEGsd05JAnUkE+u0b3bCWA13GZ+9bUXrZ0Omlu3Gqj/AAsIPOa2wouqP3q+RcUIYAdQbaTMyIR22kyPKufZ+w0LcFikIOINxAUkracswtqeQJ8Wbz13gCp7VsXG73EKcOuhshl8A553fkeinLHrUotW8YxL2cskG005bwUbO+msnUBprHFOF4mFTP8AvFnNLW2IS64XZC2zjykHTaqyuSsRKKZBhccWErLW8xyk+HOB8w5wfP60x4Mz3rudWK21PiK7MR/+peoHzN7dYXfugxNwW7Fu7hwNcSSMgAPyKm2c/wAwiBrRnHeJpYt9xZhFVYaNAigfCPPqaZSlJJMCxpO0LO03FbVtrjpovzGdzMkL5E/WOgrll7H99cZnbKIOUdTMx79am7ScbN9oXS2uw6/4j/f50lJrohH7OmEKRb+yPA0xN7urjRmVghB2aPCfPXlQHFOGXMJeazcgMvTUEHUEeRpFZvsplSQeoMUVd4o7mbhLmAJYkmBsJptUPz0FnEFvwozCYbZudKbGLUHUH8aaYbHIfm9qf0JIIuWA5ljtt5UwVwPOKHwsDWa2DbnrS0Iwi5iBp96ExImt3StbgE71qMhVi7Eilj4A09vLQxSt0UTErWCK0K06axOtQ3MOK1jbCqKxRxwwr1GxtkdPu40JcZA4DfEFY5QQ+xDEFYBDdDvrtTvB8WvKBBDTPhJGaATqFY6jSfCx9Kr+M4ZZvsGug6KQGWZXWRMctW5aeVQWOH3rLBrNzOoYEqCPEJ/lJKn1BmpLWUTiovmF7SKTDqQecTI9VMMPpTS1j0YSrA+mp9I3qoY7EMYmy72yAwIUMykyYy79NQfLehLOJVwWRpCuQDJnTWJOshWiptUGi+rrq3svTzPU/hUa4sOSqkiAJaOs/CToToevLrVfwGPcsFdiVkHXmJgg9RrR2K4sAxSQDGk6CehI+Eb/AE3G9aKvlm6C7t4J4bY1PxHcmNySd/MnQT7HdLluyC7tJA+IaqCw0VNZYnTUanyGgU3cQiibhjUeA5QzEBoMkwqwZzfCBMabrUxT4lvCsjXKPhQLzYTJyzuxGvQyEHfDDav0Qlkr+k/FuIviDkBZZIyBdTI1zEjTMBqNYGpGgzE/BXUsKtmyIZxmJYw9wxBeCZC/c8o3razYFsMlohrxXxM2uWdRImQJ1iZO7EmknEOIwO4u2ka6YOecyAEx3rn4kj/Y1DNnv8IdD48b/Z9ht/i9y0TbNsXLraq1udADGZl3tqJ5TtA1qTGYfDvbD3jNwADvbXhdmMCAF+Iz8pBqOxg1wttnFw3S2XMW1ZzEL3bLJ9F19edYtW1uXDdxE2rs+ETlKgSJUnw3CQTJM9NIrnoo5NmH4diLVwXT/wDmIoyrJy3EHOFOhJ2ka6UHhVt4u80EYdVYRZOhd1M57ts+Ewdl350ww967cYESbSklMghn5C4UBkrqdBvvEVnF37OKbIbefIDnuSUZT8qgxM7kg6CBU3jXo232BY3HviGCEA2rVz+JiLKsSSvyp8yCfiKzWcTNy6lrD3jeJXNmaCLC7d4WHxHeFOs71LZ4diMOvdYO4jjLpbvQroDpmDD4gDv+BNMbeGTh+HPz3XOZ2O7ufmPRRyHIes0kYtP/AAPBpxni37taW2rFrmUAFjLAARnY9T/e1ci7U8fLE2kOnzt1PSfX7027RcWd3ZEabrgkkmIETA8zsB5jyqmcRw4GW4ghHG2+V1ADoT66jyYV0wiPBc2yFbg2IrBw4IlT7VGDWRVy9GpQjevUQGkAef8AcVlsPWsFgtbW0kgVu1qp7S5FLcztWC3webHFGhTtRdnj7DelLJrXorA1RZBxpDuY+9TLfVhIINVSpbJk76bn0FYVwLKSI86heaSWuIMOf11olOLdR9KxtWH7etQtvrWFxa8m/KK8borGNgulZrVTXqxg7h3aq4mjQ489G+u32q0cP7Q2bhEtkY/zeGf+7Zvf6Uv4J+z9rzm7iX8JYmEaTcJMyW+Uff0pDx7gj4S6UMlDrbbky9DyzDmK86PycOSbxxf5IaWFpWdRt411Ag5h7A/XY/ag2VBdcrI73xsCIhlhSRpzBXrqDrXOMBx27a+ByB/Luv8ApO3tFWTh3bgbXUj/ABJqPUruPvXRq0QkmWdbhAkbwfr/AL1DexYOJcEiWylRzIjcdef0qDD8StuCbbKw30Oo8iNxtzoLtTZW5hkvJ8SeGecKxQ/Qj7UVHZNCJFgZgyZHUOn8rcvNTuh8x96a8CxtmyndhSo3LEanycyZ56jSOQrmHDe1ty3Afxr5nxf6v1q2cO41bvDwNrzU6N9OftQ2nGOt8AcKdltx3Zi1ePe2mNq4de8tn4j/AIhs32NJMPbvcPDm9a75WkveSWJ5+NTqB9hW+Exr2zKkjqOR9RVgwPaFW0uDKeo2/pScMZSKxwbCpdU4nvUtvJZbaxltiPhYHckbnTyqMcY/eIW4mXDgk5lBKOwO5O6pz216xNP+MdjcPiAWT+GxHx24hv8AMuzfY+dAWbt7Byt60Gtf/wBbIJAA2DJuo+1PfoWS9o1xOIIATC3BIEuxIK2wdstzUyeQMxvoN4b+SyolWDkZbKIP4lxz0uDR5YySSR1FYxuOtAG7h2VR8TsBmQ9AyfM5MCBr9pccGwDAHGYyBcCeFToLKbkAa+I8/p1k2aPKszw7AjB2zfxDB77gZiOXS0nkPudaoHa3tawLOT4m0ReQ846D71J2z7TtfuwDCKCAOk8z5x9K59xXEZ2/ykjXf1/v86ZQvllIq2Q3sbmgkeKSWadWnqKmVw4yiSNyPTnFB2ACy5vhzDNHSdftNdz4f+zTAqxnD5lHws7uSfbPG0chTSaiVlSOJtw4xIBj00qA2GB2r6MXsfgwI/d7cR05dJpfhuxGDJYNh1mBpLxGZhIUnw7bjeaXyC7nA6znrulzsHhueFs/+X/vS1exmDFwxh7RbUAZiV6fAbhE0PKkMpWcfsJmMfWvYjEHNpsK7zf7M4RpAwtkmBIVVTQ6bgDzqt8a/ZxhXUi2jYe58plmU+UEkR6QdedNHJt6A5xT5OUpiBOo+n6GpCEbYj8P6VjH8Pezca3cEMpg/qOoO4NDRVOB6sluYYitXXKvmfwH9axbYzAra7ekkRp5UQ8g4rNE2cLPX3qYcJYmlc0hqAJrdLh5T7U3scD/AJjR1rAouwqbzJFFibF+Bs3GGu3nWKblor1QeSTKrFFHSMMy2lFu2M0bKDP+onb3pZxnsm+My97dCAGQqLmjQjmQKd4DBQAB99z5ms8bxF+zbU4ewbzEwdzlHUgamuf4v/Ohhfkk7kcU88sktYcIqb/soUDw4h5/xICPsRVd4/2PvYVc7Q9vm6TpOgzKdV5a7V1vh3fNaVr6C3cI8SgyB0+3KoOMYbNYuqwkNbcR6qRXqVxwc28k6Zw0XIMjfrz+tEniTm0LWdu7EwswPESxmN9STrS5GqQUDoo3BYbGRUlvGQeYPUf3pUIrJbrQoxaOFdsHSBc/iL1nxD35+/1q48M4vbvD+GwJ5qdGHt+dck7voYqW1inQg66bEaEeYNTljT6JuCfR27C4xkMqSPLl9Kc4XjIb4vCevL+lcj4J28ZYW74x12cfk1Xfh/FLd4TbYHqOY9RuKm04k2nEtFrs5hzcF/u1BBzCDCluVwoPCWGsNE1U/wBpHaMiwwtnSVUHrJ3+k02OKYWyoJAJE1yntnx7vros29UVtY+Zv0FPHkaP5FavYgkzJnfepO9zSSZJ3n+9ahfDvDEqQAYYkaAnlPXyqKasXoLu2kYbFTG41HuDX0XwDFd5hrDzOazbM+ZUE/ea+brd/rrXZOxXbPC28BYW9eS2yBlKsTMBmjl/LFSmgSsvhNYNKz2pw0A954SAQ2V8pB2M5YouzxS02q3EPSGFSJXYq4/xc2j0A1n10/v0pDxPjdsLI+I8uZPXy9ad9oMOLrLkyOCCriVkc1O/WaoPG+A3rM+ElOTDWBvBFQ98no4owcCw8I7RqWbNcNskgnYgwAIk+YppiuJ23RovK0jwBoBU8o2MVy2ziZ2aaOwNyda6PM16IP4UW+GWHtHwxMVhnbKpuoGKEbypkgEbqROh8udczxnDmtmGUqehq/23oxcMrcgfXWk89PopH4zXs5ZbtkSeew9TTfh3CgoltSeVXTF9l7Nwjww06FdDJ8udYHYYof4rOByKgaeoOh9jT+V5Ojfjj/Yr16yE0AEEAqfI/mDI9RQly7rRvFuHCyZGIt3VzlRGjKSJIZTtsOf40uub0lUVhJSVk63YFam/QN69Q4xJrUO5B16/XqAe/XqOptj6BwN1WUEcwP7mjlIqq9ksVnw1pjv3ag+qjKfuKsaNt5EV0wla5PGnBJ0idloDiS+E0aWkH0oPiDjKaqjNJHAsVwu4rvCGFuOs/wCViNOtEjs7iYDd00HYgqfrrpV7XA27pcOpYBjnKkAn5oZjook6CZO9PcNiEyqqrCrlUDdgZHKYAUc5/qljPKzkdzhF9QSbVwAbnKSN43Gm9C12c4Rjmi45QkbwpAH8uVRIIBJB113FIu0HZq1ePiY5yJtuoAAA5HUZhvvrqdemRlk+zmtZVqK4twl8O+V41kqRzAMTG496DBrFezYgHcf36VPhcTctsDbY6bQSCPQ7ioBXooGLPiO3V17PckhSxhnIIIG2sae4FEcP4NaCgplY/wA+5PWDyql4ozE9KlwGJdDmtsVI5gx9evvSuHHAHDgvPFeCK9oBxAA8IB+HeT6nn7VR8ZwsqTl1UGP761YE7Uswi8J6kaH7afhRdvD27iAJpmMZiIj8tqmnKHYItopBUjcEVLZuwRIzAHVSYkcxI1E10LjvD0t2UsICxYbHWOeaRsemk+wpDd7DtEqxHUMJg+qnb2plli+x9vsat26tNaKAXLeaJDeNFA+VIEge2kV49ssPasqi57pAj4cokkndtRE9OVVu72SxI+QEdQwj7wRQ+P4DctZc2UhuamY3308j9K2sGTUYemO8DxW3cxAcLkDQPHBCxuZ6R5VYMXh0vx3bkdTqM3lAO3rXPv3gK6jXKNGjeDoRrpP50ywXESp0Yxy8/Op5Mdco7sM01TDcb2dyPmzRr4Qv5zR+Gw8CoDiw2pNSfvYrnk2zpoO7wRU1rEedJmxlR/vpFJrYS2cO4kq3FLctfennEuOA28oPxmPQc65fd4mQ0jkKKXjJOWeQ/E10RTjDg8+Ud83+D3iPZyxeXYA8iuhFVjjPB7lkaeJRzG/uKsuC4gCN6OLhhB1qCm49ndr9HKXvToKksWutXfH9l7TnMoyt5fpVZ4pwS7b2EjyrqWSMuES1a5YrvOJr1CsDOteroUUT3Otfs3xk4fKfkuMPZob8zV7s3K5d2SFzDu3hzW2EsV2BXmJjXWOhner3b4n4cwBjlIIP0P47UkOzgyfsNruLjfpSfFYgMy52ygHMBMFsuuvRfxpcvFLjMSVDKDprABBKxoDmgg6b1Ff4hLAgRBBYHMCWkwQSuuoHlVCbdk38HvGINoZyS2upOzaaryA11EH33w+MVVOTKi5jqF6GT4N/U8vKk2Gwdu6ylLZAzNBiFEwSROp2A00FPMJhgrNMaxpJ8O3tPxGeWm+tYVheUk5UUJ4tQBurxLaRMwQTMiJHQh4viQzspBVFhVYhcrGd1eTz0iJ3qS9xZLRFssF8I8bQA0CMiz5KJHQih7gAOaZV9oHxeEtvEGQD5Eg1glV7ZcLLr3u7KkyN8ucfUBX57dapE12DF2RHiiFtw0CBAUyI5Aztyrka4LpWnJR7O/42CWVPX0aBq3DVo9lhuK1BoJp9BnhlB01R6/yqWzYMSpqC6ZrezfjTaixVBtE7Fl1ZdOvL61LhscUMoxX02PqNj716xxErpuDy3BqR0svqJQ+W30/2pSLX2NsF2jIILqCf5l0PuNvpFPl7R2HXZkfTUMdfv+tUS5g3XUHMOo/So0xhG/8AWskruhJY9jrdi8lyyjDKSY2jcb7bc9PMVSO23FA13Ip0t6HzfmPb9aSYfijo2a27KeoMVBfGfefXegopOwQx6vkEtiST/v61PY1Ykfb9K0NuBG/97ip7SgDXfz/JhTvk6Nq5QbZvDaf1oktS0OQR/wDbb6/rU1y+0cx7Zgfca1zvFzwdEc6rkJa6KGuX6XXr7a6/lr70EWNMsIfLfRZMNcYIWNnvELb6yIG0ihsRiBIKqyLtB5Ebifp9ak4JiXRBlYiT9aE4zxd7jsGMgMY8jsT7xTaJ8HOpPexlhMaRzp7heKVRLGNI3pth8b0Nc+TE0dkcll2XFzWt5gardjHkUemPmoa0UsxjOF231Kia9U6XZr1OpNewapk/D7r4f4G+LdTt6jofOnN/ipYaAwYzdJnWYMsPLz10qrtiCza0+4YdK7Yp0eNkfNkjYsqpKqbj7aMVUDroCDoBoM3PWg7eKOU98O710FsMwOoIOmoII15bU+t2xERUhwojYVSibkK8HxJ1a2EyC2D43uBh4T4iFmCANTrpMetN8HiUuywYEF2CxB1UTOnnGvpS/E2BQB7202ezHmDMHXy8hHpQaFUlY57QrbCDvIXNcGXcief1B+nvUT4kWrImAqggfKFick7xrmGn82g5UrxqviGV7gyBQRatqTCzoWJ6kAD0AoF+GPBGdspj5iRoZ2/vamofZWK+0HF72IMKcqD5NYYwJJnfWYkA60jF8po6+4q6NwkKug3oC7ghqCKWcFLs6sHzZYX+AgS6rbEVrcwYPKmOI4Gh2EenU86XXOH3rfw+NfLX7GoPC10z14f9THk4yRITgPOoMTbCiOZrZuJNtAHtr9624fhu9ua7DUz+FNGEu5C5/kYVCsSGnAuzzXFJK6QIPvyI0n70Dj8GqOwtsSFgE8sx+VY3/pViw3Eu4uKugRiFfaBPwn25noaGwnDgxLAfw1JFkdddbh8z+XkKolcjyFOk2xB3jodZFbG8rfEAfxpx+6K4LAeGYGnxRoSOo3rF3s8pGkqfLUfT9KOpm0uxI+EHyt7H9ahLsu4o+9wm6kkLmA5rr9t6EF6gMmaC/Nbi50NYNlT5VE9ojzohpBCXY8vT9Nq9euiNI16Fh9qEF2ts9ajaml0/351ERUzIK17uiOhhw7GqqwTFL8S2Z2PUmsZalS1IocLkCSTsHIryXSNjU72oqM26PY1hdjH9aOt4qk4EVst4ipSxJ9DxmyxWcdXqS2cXNerneMusharAim+AOoilVkinvB7Os129HizY6szFFBTWtu1RCrQs52wC9aqAWabG2KGezRTsWwK9Zmou6IEb0x7sVr3NUNYraxNRHD+hp1+6VsMD5UaNsIf+Hg8qiucKjl9NPtVjXBxtWThJoUbcovEeCo+rKJ+hoHB8LNlpWSCQddxE7HbnV9xXDBEHepuC9mA7Zm+FeR60rReOV1RznimEMHOGWdgRH3O9T8Pd2w2RBrnFsEfKralj99fOuj8V4OCCIBHQwRVffs4LJLW/DmGq7qeY05e1ZIZZ10wPDcOUAQPAoEeg0n1rGJw0Dyk/rRa44IuVxlOwI1XXn1+1YxoGw5RP2/Kixdm2L7wKqAOs+tD4rhVq7GcCf5tm9JG/vTCwd3KgheQMUObcnw7E/alHTK3i+yzrJtsG8joT6HY/alWIsvbMXFZT0YR9OvtV8uDxQs7ddIqPEhXGS4JjrrQossj9lCYg71G1npVnxHZZHBNpipG4Oq/rSPH8NuWDDx5EGQfz+1DotGSfQBJFZFypJrQ26I5kXKmGIB3HuNDQpWsBq1I1BJI/3rRhUees5qNAoz/f1rRjoa2JrR9qwyIwa9WKzW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2230" name="Picture 6" descr="http://www.comercioyjusticia.com.ar/wp-content/uploads/2010/10/Cajera-supermercado.jpg"/>
          <p:cNvPicPr>
            <a:picLocks noChangeAspect="1" noChangeArrowheads="1"/>
          </p:cNvPicPr>
          <p:nvPr/>
        </p:nvPicPr>
        <p:blipFill>
          <a:blip r:embed="rId4" cstate="print"/>
          <a:srcRect/>
          <a:stretch>
            <a:fillRect/>
          </a:stretch>
        </p:blipFill>
        <p:spPr bwMode="auto">
          <a:xfrm>
            <a:off x="5868144" y="4464764"/>
            <a:ext cx="2746276" cy="1999288"/>
          </a:xfrm>
          <a:prstGeom prst="rect">
            <a:avLst/>
          </a:prstGeom>
          <a:noFill/>
        </p:spPr>
      </p:pic>
      <p:pic>
        <p:nvPicPr>
          <p:cNvPr id="52232" name="Picture 8" descr="https://encrypted-tbn0.gstatic.com/images?q=tbn:ANd9GcTo0-DvbK9IXxMybRDUB5YZlT9SP1dEXvU8vlK2KJlXaO4K81SFkQ"/>
          <p:cNvPicPr>
            <a:picLocks noChangeAspect="1" noChangeArrowheads="1"/>
          </p:cNvPicPr>
          <p:nvPr/>
        </p:nvPicPr>
        <p:blipFill>
          <a:blip r:embed="rId5" cstate="print"/>
          <a:srcRect/>
          <a:stretch>
            <a:fillRect/>
          </a:stretch>
        </p:blipFill>
        <p:spPr bwMode="auto">
          <a:xfrm>
            <a:off x="1187624" y="4293096"/>
            <a:ext cx="2466975" cy="1847851"/>
          </a:xfrm>
          <a:prstGeom prst="rect">
            <a:avLst/>
          </a:prstGeom>
          <a:noFill/>
        </p:spPr>
      </p:pic>
      <p:pic>
        <p:nvPicPr>
          <p:cNvPr id="52234" name="Picture 10" descr="https://encrypted-tbn3.gstatic.com/images?q=tbn:ANd9GcTRp5wXSygSIXCFa5tHruE6nMRrl7KxhfjJJLzlRoEF7f2r8atPTQ"/>
          <p:cNvPicPr>
            <a:picLocks noChangeAspect="1" noChangeArrowheads="1"/>
          </p:cNvPicPr>
          <p:nvPr/>
        </p:nvPicPr>
        <p:blipFill>
          <a:blip r:embed="rId6" cstate="print"/>
          <a:srcRect/>
          <a:stretch>
            <a:fillRect/>
          </a:stretch>
        </p:blipFill>
        <p:spPr bwMode="auto">
          <a:xfrm>
            <a:off x="4139952" y="2060848"/>
            <a:ext cx="2009775" cy="22669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214313"/>
            <a:ext cx="8715375" cy="6500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075" name="7 Imagen" descr="LogoDic-Blanco-1200px.jpg"/>
          <p:cNvPicPr>
            <a:picLocks noChangeAspect="1"/>
          </p:cNvPicPr>
          <p:nvPr/>
        </p:nvPicPr>
        <p:blipFill>
          <a:blip r:embed="rId2" cstate="print"/>
          <a:srcRect/>
          <a:stretch>
            <a:fillRect/>
          </a:stretch>
        </p:blipFill>
        <p:spPr bwMode="auto">
          <a:xfrm>
            <a:off x="25400" y="6072188"/>
            <a:ext cx="428625" cy="428625"/>
          </a:xfrm>
          <a:prstGeom prst="rect">
            <a:avLst/>
          </a:prstGeom>
          <a:noFill/>
          <a:ln w="9525">
            <a:noFill/>
            <a:miter lim="800000"/>
            <a:headEnd/>
            <a:tailEnd/>
          </a:ln>
        </p:spPr>
      </p:pic>
      <p:sp>
        <p:nvSpPr>
          <p:cNvPr id="3077" name="10 CuadroTexto"/>
          <p:cNvSpPr txBox="1">
            <a:spLocks noChangeArrowheads="1"/>
          </p:cNvSpPr>
          <p:nvPr/>
        </p:nvSpPr>
        <p:spPr bwMode="auto">
          <a:xfrm>
            <a:off x="8286750" y="6546850"/>
            <a:ext cx="503238" cy="307975"/>
          </a:xfrm>
          <a:prstGeom prst="rect">
            <a:avLst/>
          </a:prstGeom>
          <a:solidFill>
            <a:schemeClr val="bg1"/>
          </a:solidFill>
          <a:ln w="9525">
            <a:noFill/>
            <a:miter lim="800000"/>
            <a:headEnd/>
            <a:tailEnd/>
          </a:ln>
        </p:spPr>
        <p:txBody>
          <a:bodyPr>
            <a:spAutoFit/>
          </a:bodyPr>
          <a:lstStyle/>
          <a:p>
            <a:pPr algn="ctr"/>
            <a:fld id="{494886A7-CA77-44A4-95F6-0700E587FD1D}" type="slidenum">
              <a:rPr lang="es-CL" sz="1400">
                <a:latin typeface="Copperplate Gothic Bold" pitchFamily="34" charset="0"/>
              </a:rPr>
              <a:pPr algn="ctr"/>
              <a:t>9</a:t>
            </a:fld>
            <a:endParaRPr lang="es-CL" sz="1400">
              <a:latin typeface="Copperplate Gothic Bold" pitchFamily="34" charset="0"/>
            </a:endParaRPr>
          </a:p>
        </p:txBody>
      </p:sp>
      <p:sp>
        <p:nvSpPr>
          <p:cNvPr id="3081" name="11 CuadroTexto"/>
          <p:cNvSpPr txBox="1">
            <a:spLocks noChangeArrowheads="1"/>
          </p:cNvSpPr>
          <p:nvPr/>
        </p:nvSpPr>
        <p:spPr bwMode="auto">
          <a:xfrm>
            <a:off x="392113" y="6569075"/>
            <a:ext cx="1500187" cy="215900"/>
          </a:xfrm>
          <a:prstGeom prst="rect">
            <a:avLst/>
          </a:prstGeom>
          <a:solidFill>
            <a:schemeClr val="bg1"/>
          </a:solidFill>
          <a:ln w="9525">
            <a:noFill/>
            <a:miter lim="800000"/>
            <a:headEnd/>
            <a:tailEnd/>
          </a:ln>
        </p:spPr>
        <p:txBody>
          <a:bodyPr>
            <a:spAutoFit/>
          </a:bodyPr>
          <a:lstStyle/>
          <a:p>
            <a:r>
              <a:rPr lang="es-CL" sz="800"/>
              <a:t>Profesor:   Eduardo Peña J.</a:t>
            </a:r>
          </a:p>
        </p:txBody>
      </p:sp>
      <p:sp>
        <p:nvSpPr>
          <p:cNvPr id="14" name="11 CuadroTexto"/>
          <p:cNvSpPr txBox="1">
            <a:spLocks noChangeArrowheads="1"/>
          </p:cNvSpPr>
          <p:nvPr/>
        </p:nvSpPr>
        <p:spPr bwMode="auto">
          <a:xfrm>
            <a:off x="3500430" y="6572296"/>
            <a:ext cx="2143140" cy="276999"/>
          </a:xfrm>
          <a:prstGeom prst="rect">
            <a:avLst/>
          </a:prstGeom>
          <a:solidFill>
            <a:schemeClr val="bg1"/>
          </a:solidFill>
          <a:ln w="9525">
            <a:noFill/>
            <a:miter lim="800000"/>
            <a:headEnd/>
            <a:tailEnd/>
          </a:ln>
        </p:spPr>
        <p:txBody>
          <a:bodyPr wrap="square">
            <a:spAutoFit/>
          </a:bodyPr>
          <a:lstStyle/>
          <a:p>
            <a:pPr algn="ctr"/>
            <a:r>
              <a:rPr lang="es-CL" sz="1200" dirty="0" smtClean="0">
                <a:latin typeface="Copperplate Gothic Bold" pitchFamily="34" charset="0"/>
              </a:rPr>
              <a:t>Trascendencia</a:t>
            </a:r>
          </a:p>
        </p:txBody>
      </p:sp>
      <p:sp>
        <p:nvSpPr>
          <p:cNvPr id="15" name="Rectangle 2"/>
          <p:cNvSpPr>
            <a:spLocks noGrp="1" noChangeArrowheads="1"/>
          </p:cNvSpPr>
          <p:nvPr>
            <p:ph type="title"/>
          </p:nvPr>
        </p:nvSpPr>
        <p:spPr>
          <a:xfrm>
            <a:off x="785813" y="877875"/>
            <a:ext cx="7772400" cy="765175"/>
          </a:xfrm>
        </p:spPr>
        <p:txBody>
          <a:bodyPr/>
          <a:lstStyle/>
          <a:p>
            <a:pPr eaLnBrk="1" hangingPunct="1"/>
            <a:r>
              <a:rPr lang="es-CL" sz="3200" dirty="0" smtClean="0">
                <a:latin typeface="Copperplate Gothic Bold" pitchFamily="34" charset="0"/>
              </a:rPr>
              <a:t>Sistemas Computarizados en nuestro entorno</a:t>
            </a:r>
            <a:endParaRPr lang="en-US" sz="4000" b="1" i="1" dirty="0" smtClean="0">
              <a:latin typeface="Copperplate Gothic Bold" pitchFamily="34" charset="0"/>
            </a:endParaRPr>
          </a:p>
        </p:txBody>
      </p:sp>
      <p:sp>
        <p:nvSpPr>
          <p:cNvPr id="11" name="9 CuadroTexto"/>
          <p:cNvSpPr txBox="1">
            <a:spLocks noChangeArrowheads="1"/>
          </p:cNvSpPr>
          <p:nvPr/>
        </p:nvSpPr>
        <p:spPr bwMode="auto">
          <a:xfrm rot="-5400000">
            <a:off x="-1361465" y="4210270"/>
            <a:ext cx="3135684" cy="276999"/>
          </a:xfrm>
          <a:prstGeom prst="rect">
            <a:avLst/>
          </a:prstGeom>
          <a:solidFill>
            <a:schemeClr val="bg1"/>
          </a:solidFill>
          <a:ln w="9525">
            <a:noFill/>
            <a:miter lim="800000"/>
            <a:headEnd/>
            <a:tailEnd/>
          </a:ln>
        </p:spPr>
        <p:txBody>
          <a:bodyPr wrap="square">
            <a:spAutoFit/>
          </a:bodyPr>
          <a:lstStyle/>
          <a:p>
            <a:r>
              <a:rPr lang="es-CL" sz="1200" dirty="0" smtClean="0">
                <a:latin typeface="Copperplate Gothic Bold" pitchFamily="34" charset="0"/>
              </a:rPr>
              <a:t>Introducción a la Computación</a:t>
            </a:r>
            <a:endParaRPr lang="es-CL" sz="1200" dirty="0">
              <a:latin typeface="Copperplate Gothic Bold" pitchFamily="34" charset="0"/>
            </a:endParaRPr>
          </a:p>
        </p:txBody>
      </p:sp>
      <p:sp>
        <p:nvSpPr>
          <p:cNvPr id="20486" name="AutoShape 6"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8" name="AutoShape 8" descr="data:image/jpeg;base64,/9j/4AAQSkZJRgABAQAAAQABAAD/2wCEAAkGBhQSEBQUExQVFBUUFBgVFxQWGBgYFBUWFBgVFRcUFBcXHSYfFxkkGRQUHy8gIycpLCwsFR8xNTAqNSYrLCkBCQoKDgwOGg8PGikcHBwsKSksLCwtLCwpKSwpKSwpKSksKSwsLCwpKSwpLCkpKSwpKiwsLCwpLCksKSwpKSwsLP/AABEIAMUA/wMBIgACEQEDEQH/xAAcAAABBQEBAQAAAAAAAAAAAAAAAwQFBgcCAQj/xABREAACAAMEBAgICgYIBgMAAAABAgADEQQFEiEGMUFRBxMiYXGBkdEyUlNykqGxwRQWIyQzQmJzstI0Q4KTovAVJTVEs8Lh4hdUY6PT8YPD4//EABkBAQEBAQEBAAAAAAAAAAAAAAABAwIEBf/EACkRAQEAAgICAQIEBwAAAAAAAAABAhEDEiExBDJBBRRRoRMiUmFxgfD/2gAMAwEAAhEDEQA/ANwggggCCCCAIIIIAggggCCCCAIIIIAggggCCCCAIIIIAgjwmMP0n4VbU95rKs07i7PxgQYVSrgGjMWYE5mtKUypAbjBFFS8WMsN8IetPKD2Q1/p2Z/zDemvvibGiQRnB0inf8ye2X3R58Z54/vB/wC3+WJ2GkQRm50ptGyf6pf5Y5Ol9qH64eindDsNKgjMZumlrAymr6Cd0LaF6fWm0W8WabgZGR2xBcLApQjUaEZnZF2umkQQQRUEEEEAQyvC+pEinHTUl1FQGYAkDWQN2Yh7GVcKa/PU+1ZSPRZz7ogvDac2Ef3mV2k+wQm3CBYR/eE7HPsWMRmCHAueYdsv0+4RnnzYcf1XQ2M8I1g8uOpJn5YSbhMsA/XE9EuZ+WMtsuiE6YcmlDpZ/ckTMrgotTZ8bIp0zPyRxPk8eV1Moq6two2EfrHPRLf3iEm4WLDvmn/4z7zFWHA9aNs+SP2XMJ2jglmIKtaZfVLb80d5cuOPui0twu2IbJx/YHvaEzwwWTxJ5/ZT88Ud+D81/SB+7p/nj1NADtnH92PbijL81x/q57Rcn4ZbMNUmeeqX+eEX4arPss849aD3xCWTgvRxU2iZr1BF95hWdwUyVFePm9fFgduGJPl8e9bO0SLcNsrZZpnW6j3GEzw3pssrfvR+WGMngxs5/WTj0NL9yQ4XgysY1tPPNjX3JGuPNjl4huOm4b91k/73/wCcJNw3tssi9c0/khynBvYhsmnpmH3AQovB7YR+rY9M2Z7jG/Wp2iOPDbN2WaX+8b8sWzQXTlre01XlLLMsKwKsSCGJG0ZavXFC040Zs9nlymkIULOQ3KdqjDUeETTbDzguvBJE20vMIVEs2NmOwIy1PrhrSy7WnhS0o+D2biUPys8EZa1l6mbr8Ede6MQsFjJtkl6jKYopXPadUSV/aQtbbTMnvliNFXxEGSr2a+cmGd2L85l805fZEVs5X5BeiIllia/u69ERLRxQ2YQmVhwyxwUiBuywk0obh2CHTJCTLAMbTKGE5DsEOOCy7w15zJmripLUA1EzGVc+gA9sRz3orsUCTAc8yvJyBOsHmic4Jh89tP3K/jhPbpq0EEEaORBBBAEZfwqr88s53yJg7MXfGoRmvCwvzixneJq/h74lGe2lOT2xNyWiImDk9sWWzWagBUsKgH6p2faBj5H4levX/aWn11uaigPZF5uq0NhzEUmztMH169Kg+ykTNjt80eIepl95j5Uzv2Ttf0W9puURF52nEKMkwc4Cn2NDb+mHA8AHofvUQytd7nbLmdWA+xo3/iZZe0yz3/Y1tDShrLjzlYf5YQl2tK8ieg+ycJ9RIMezL5Qaw69KP7QIYz9I7NqaZL6G/wBwjTGW+5WacSfMoMJlt2j2VgmXg9KNLJH2Wr6sjFZNvsziqIrfaTIekpHtiMva0zeLYyZs1GAOFVmE1OwHHWPXxcHb7fs5uUnja1Wm95KCruZWyr5Z9JiLt+ljouKTxc9DShxMSc6GgC7Dz7IrMu0O8kC0s2Igqa8omtaEBa7DHMkzUCCzzAqBQAXwhjWpJqRlWuqPo4cWvdZ55WTx+y6XHf0+eAzSggxEHXqA18qm0xO8fFNum1MQhnTsThtSkGvKyrhoNVIsvGR62vHvXlCcID1s8s7pvtVu6M0vm1ukqisQJhVHA+soOIKebEinqjRtODWyjmmr7HHvjNL++iHnL+KnvjitsXlhziQutfnCffL7IjrEaLErdY+Wl/fL7I5Vs62Rfg68ldXijuiGezr4q+iO6LCB82XoiEcRzVNHs6+KvojuhJrOvir2CHbCEWERDVpC+KOwQk0hdw7IdtCMyAY2uUMJyiR4JFAttpp5FfxxCzb1lMSgblZilCM1qSMxTYeyJvgl/TbT9yv44T26arBBBHaCCCCAIzrhbXl2E/8AVcdvF90aLGfcLwpLsjbrT7RX3QGdEZQ+s+kiBVBVsgBsOoDnhm+s/wA74rNpvgKxWhGEkV6DSPD8vhnLJtlyWzWl/k6Syt7DpU+6Jaw6SWY+FaZaczLNr+CnrjJP6VB2t2gQ5kz0c5uQTsCkn1a483H+H4X6tssuTLH15bhZb0sDeFbpJ5sap+Mw6tV7XdKXFxsuZuCvxpPUhIHXQRklj0EtU5cUuROYa6solA9HGkV6oc2bRafZgxtKrZlJBDTZksVpXwQGJYx7L8PimOsYTmz/AKVkvXS/GSJMvAuwmlfRXIdpivXlbzSsx6V2MQK9C/6RF2u+FPIs+OYdrqMK9rDKGMq4gSXmtiNcwK0/afWfVGnH8bDj9RnblfZe5r14mXxSKZz4i3JrQA019m3KJGYk2YjcY4UFTyVzIrqOIUANd0Q9zXmJCtLCmY7TCVCZilFAqdZ1avXEmJk6YeWhVRvI/hUa+3rj0aSTV9aM7lXiiymYJxP1VriWlQaljkMx2Q20msxLocaKKUCM2qm1R7+YQqtnVLTiVyz8qsoKK5jOprkNsNNJbMWZXLYSRTDhxZDpPOYO7NrJo3OVUlqVxMFNKeAcwSRtOsRescUi4yyqlcEsiWFUkDGFAAqN1aVpri2y5tQDXYM47acaP0vNbK3MyH1098ZvfQ+RPMV/EsaNpOa2WZ+yf41jOb2+hfo9hBji+28JWI8mJi7R8pL++X2RC2E8nqicuwfKS/vl9kFbelhX4MhofB8Zu+MzvbTJZU55ZBGFmAAUtkGZakmcufJOzbGry1+ap5sfPml5It0wgVzcaq/rJkc62LD8d0O1h+w/unx4dNE3t6Ez/wA0U8TsswN2r11rDk2aT5T1nui9YLIdMk8Y+jMH/wB0ctpem89kz/yxVp0uWoBVgxJpRiaAb9m4QhNtFNiHor3w6waLKcTJIep5SqwILDkuKioJNDkdsTHBKPntp+5X8ZiCuj9DlfcSfwtE/wAEw+e2n7lfxxz91apBBBHSCCCCAIofDCnzOS3i2lfwTIvkUnheX+rq+LOQ+px74DMZ+THpPtiAtdqoSKE0J6NcTlpblHnJ9sRjazr1mPN8j1Ky5bJJtFO9dYHoiH11Tp0uhkOUO9Bn10EKvMA1mkJLaRs9kTjz19mGW8pqTSYtOmF4cXga1TQv2cKN6SAN64gLOgeYS9Zjb2LMxJ3nW0cMrE01UzhOaGpSp6sq8xI1x68b2npnu43WVS0685ckUalRqlrs6VXV0ExEXpPnOoMzEFJOFKUAptwjVr25w4uWSigthGIGgrrAoNW7bCd+2yoAGwmprv8A/UdWRdSnejNtlSpM1phCnEKZcs5agNvsiRlXk8wFggly9YJ8Nqfz0dMQmjVjR+MmTKES6EYjRBWuZB16ofT7U8/EqUEuhGOnNr5+iGptZJszseJbQzjC7MCBmcsRBJOWwCE7ewdMfKaYwBOuiKKg13fz1+XLY5gDIlKsyjHsVesa8zFquG4zK+kKu2KtRWhGVMVd26JuTw16dj25blFA80sz7zkCKUph3RPcZDfjI8xxpppjhMfRG/mrZpvm17CDGeW8/IzPMPsi/wB7tWzzfMb1CsUO0rVH81vYYzy9tYaXeeTE9dfhp98vsiu3a3JHRFjuocuX98vsjlK32SPmq+aIwnSQfOpv3j/jaN3kfoq+YIoV46FSpkxnLHlMWpStMRJNMxlUnthPAzBkTk1xU+tq1/Zy1dvuhnycWfg158WGuylRWkaY+gcrf/D/ALoRfQSTvHo/7om1Zq5SjfwkYqg7MQNQR1wzw57Y09tBJPN6J/NCa6BSmYBQCTkMj+eL2R7dX6JL+4k+xonuCb9MtP3SfjMMrTdJs8sIaHkgClKYVqAMidVTt2w+4Jv0y1fdJ+Mxz93UanBBBHSCCCCAIqPCnLrdk3maWf4wPfFuit8I0ut2WjmCnsmJAYxPOY6PdENabCGZjicVOxqDUNlIlmNcPmr+ERF2uY4Y4Uxas6gbBsjDm3rwy5fRqbkHjv2iCXd1D9I3Z/rHDzJu2W3b3CPFtDV+jb190XCZfqx/zT+7Z3FuRNBmoDqWiuBzE1FInby0iu9ZNJVgdpm+a4AHPiRqnoAHTFfu6YJs3A44tvqsRkwOwk0A6Ynby0JEqTx0y1WZF2BmJJ5hgxVPMKxphNe3OW+3ibVOxtNmO1MEpK5gCoFdi1JbZtML3wipLAWlcVTWlTkR74ZSL1RWIAZ6mgwjXr1Vz9UOrdZyVxNUGo5Na0r6qx6LPDq7158ELmsYmlsbYZaUZhWmLXSp2AZ8+eyJla2gcXKBSUMiwyLfZA3c3buiLui6jNmYcwuRwrXE5rkObXGoXPcQlKKgYgMgNSjcOfnjHl5ZhPJjLnfCDuXR34PLAchnBJyrhFdoqNdKQ+Rs4fXhlEarRhw255br0ySTUOccGOEMcGOPeC3msqZ5jfhMUxxyTzgxcJ5qjDepHqMU5DkIyzjqIm635I6Is10nlS/vViqXa2VP5yi1XGKmV97X0RX3xwlfQFm/RV8wRCTom7Ifmq+aIhZ2uAaTIQcwu8MHtyZ8rVzHZr2RAPCcubhYMNke8epNAa5V6jqhN4egjfVrMwVNchTM12kwrwTD53avuk/E0M7b4JhxwUTaW60LtMkH0XAP4hC3d3Vxmppq0EEEUEEEEARBadJW7rT90T2EH3ROxE6WS8VgtI/6Ez1KTAYJXJPNX8IERttteB6UOoHIV/nVEifBTzR6iR7o8loxJwqx1ageeMOayY7rjk+lBm3Ltxfz1wLbU5/564n3u+afqvCZueb4h6yO+OOPlw/6sP5kXZrUsx8FcL/V+0CM1y27R1xLW3QW0rKM5kRUGZLzESg58ZFOg5x0LinVBwgEfaXvhteV0z3AExXdVzA8JR0AHLqjfDPHfiss/qm4gbG6KxIpXVlT1RbtGphZwjKhRqmjKCxIFQSd3NFdstzEzAvFtXYCCB0mu6L/AHLdayhvc629w3COuXOTDTXjnZKXfdMpGxJLRWOVVUA03ZRMiz5Qnd1nrEtPk0SPi8mfl65FLvlqGIktD++ZtXPNEVjj6/xMfG0pbFBihHFBij3IVLRUJZyHVFrDRU9WW6MuT7LENYhymG5mHrMW7RgVdfsnL9qlfZFTs4+Ucfbb2mLboseX1iMaN6sp+ap5sQ04xMWc/NU82IWc0VDaZDCbYUJqRrrXM7TU7YeuYQcxA1FmVTUDOlNZ1Zb+gRw5hZzCDmAZ208kwx4PbSVviWBqdJqHowF/agh5bTyTEdoH/bUjom/4TxFjcoIII6BBBBAEMb8StlnjfJmD+BofQhbkrKcb0YdoMB84s3JXo/zNEhc7+H1e+I19QHT7TBLtDpXCQK68gdXT0x5ubC8mHWOrFo4yDjIq7W+b5Q9QUe6EntEw65j+kR7I8uPxMp7rnVW3jI6eeAMyB0mkUl1J1lj0kn2mEjZxuj0Y8GvunRdDecsa5iD9te+F7Pf9nBFZq9WJvwgxROKjqWPVGl4ZVmLV7JpdZpevjj0SZn+YCG978J1nw4VlzySKiqouR1Hw4o4vhiDXCTnrUmuM8oVxZZCGF43iZpBbCMIoKADLWAd9Iy/Kce9+XR9bNKcZJEs572HuEM2v9tiDrJPdCtm0Vtc0Ay7NPYHMES2oRvBIpD+Rwa3i+qysPOaWvtaPZjes1EQ7X7M2YR1H3mEmviafrU6AvdFtkcD14NrWUnnTB/lBiQkcB1pPhz5C+aHb2hYvaoz83jNP126jT2QipjVU4DAAS9rOQryZW7peMNbSJ9ir6z74incv6V/OPrzi2aLnl9Yil2CeXYs2snui46LNy+sRKjeZD/Nk6IhpzZxJSG+bL0RW72t7y6YJXGVrX5RJdKU8c569kVDhzCDmIW2XpaAA7cXJVslXi5tpc87NJIVeqvTshGx3+atxjlxTIS7JaUI6S2KvZEE05hBzEDNvqYScMw0qafMbSSBsBOIVNI7nXrPl5Osl6gFW43iCQfGlzQSD0HsgH9s8ExHaB/21I6Jv+FMh9aHqlcswDkajMVyO0c8MdA/7ZkdE3/CmRHUblBBBHSCCCCAI8cVBEewQHzvbblnJNMsypmJWIICMd24ZjnhaVonbH8GyzutCv4qR9BQRz1XbCpXBvb2/UYfOeWPVirDpuCu1KpebMs0lRrZ5hoOk4aeuNU0p0jSw2Zpz505KJtdz4Kj1knYAY+fr/wBIJ9tmGZPct4qDKWg3Iuzp1naYlsivb6s8uSwWVPl2jXiZA4RSKUAZhy9uYyyhkxOEGoqeb/WGjmnRD4W6XhXkZgUJrrzJrFgbkN43YBALMTtft7o7e9dygQ3e9H3x0hwLv5j1k98ePYAAeSurmhm1uY7Y8lzCTrMQbFcnDRJWXLSbImrhRVxIVcckAVocJ2RcLq4QLDaKBLQisfqzKy26OXQHqJj57VY74uJtdPqIGPY+fNHdMbVYyBLmFpe2U/Kl9Q1r+zSNi0Q00lW9CU5MxKcZLJqVrqZT9ZTQ580XaWJ+b4J6DHx3/R/R/Jj67vEzMB4vM01R8zXzo3PsjlZqGnjDNT3RURcuzgRPaMH5T9oRCgRL6NN8p1iJRuch/my9EVa/ZtnGH4QivmcOKUZtNVaURsOzdFjkP82ToiBvGycZT5SbLpX6JsNa+Nka/wCsWorsyVLNTZ5FpVG2ypnwWWx3iW7oT5wUA88OrobCzYhOTIZzrQs0HP6oExqHnoILZcTvQGak1Qar8JkLOZSddGxLXrBPPHNj0cRSTMSzPUZBLMkunOTiasQRtql1Y8mdSpz+HBRrOocZkObZBImyJdQ9mmhzmWaW1oL7m45Q+IdJHRDqZo4a5GzgbB8El5DdXFnHRuSv0k2cx1cl2lIANQVJRAA6anngHNoPIyyFBQUpQU1U2dEM9BB/XMjom/4UyHloWiU3Cm85bydcNtBV/riR0Tf8KZEdRt0EEEdIIIIIAggjKeFDhQn2O1CzWfCtJau8wqGar1oqg5AAAbDrgNWgjC7q4Q7c8vHMtJFSaclFFBlXJd9R1RJppNbmAYTppDCoIXIg6iCFzEA84b8XzbXgGPoxHDT1BvXGWAxeL5vibMXBaZjMMmCzBzkAgEbwewxGvZpSgEhAGUMKjWp1MKjMGmuObF2qs5YQIi5vZZS0xKihlDAlQKqdTCozBzzha1WCRLw5ocShs5eHI6iMSjEDnmMsoaFDKRzxJ3RpL3HLChwBhyJJksoCnPHWhBUb6wlNsMkA4GWZhBZqS6BVGWIndUjWBrEUZ4LM26HEizkbIu4kyyCVKthFWopog1VY4aUrlXVzwqLLJKsyMGwgFhxQAUE0qWBIpXfSGqKaoO6OgjRclsEtqiX8oV14ZVABvNCTr5oTdklMeVgcUqCuAioxewiJo2gbv0VtVoNEluQdtCFjV+Dvg8NhZpsx6zHXCQNQFa07QIqRv+dLOE2iYhBoVxspBOYBGzWIXtOkM5Gw/C5hatCpaYpDGnJIameeyLpNtiiPva45VoQq6g1jL20ingZ2uYGrhwEvixVpTVSvNWvNCiX9ah4VpmJsGLHyjmaCinOgJ6jFEbpfwVPKJez8pdeHuilXJN4u04JgKMSKBsqkbAdUaIuklqJANpcAkrVqlagVpkpOrcDEfabUzNVmV6mmLCKEjXTEoOXRAXWRPHwdcxq3xGzJ67x2iK8+JfBMtxvWXl0cpBnCUy3TFGSIc/ETt8GCaT72lfGXtEcG1L4y9oiBS/5oH0Saq/Rpr3avXDuTpDMpXi5PQZYqOyBo+a0L4y9ojkz18Ze0RB3vp/Os7r8jZirDbLOsawSG5xGg8H1/2a8pLsJCy5kogTE1jlCqsp3Gh16qRNKqVomKRkQeuDQixuLxlzQpwoHqaZcpSgH8XqjWRc8nya9kLSrGi+CoHRDQWBgggigggggPDHzlwvyv6yY1/VITzUxj2AR9E2qeERmY0CgkncAKkx8u3teRttveYTQTppbMVwy18EU28kKKQEjdXGSLOCiyny4wgjFM5RGQUGuVRlCBuJ2k8cGVgQTStWyJOBVzOQzpWJj4Ui0rNlLXUfg+fV8nDe7HT4Q64pbiaQROmS6Sw2sqJZFFrqrUZCAXuqXNl2UPKMlgSxo2blgKhAB9agJpXVTfHV2NNSQXlmSau5IauKoFVRRXI0BoK6uuEJcxZVpblynE2gabgHFyyrUNJQyocKiuWRrCk+asq1FsUubjBVnCDBKoQKiWCQ+WQPTugFbmmzVkF5Rk0xtUP4VcsCAVyrnQV1U54VuafNWQzy3kZTDiEzwhWgVRrpU5AVhK1zllWgTMUqbUFDRBglVUUcSxUTKKzdcFvnLLnpNRpU9qYcKoFlqGDYWwpXGRibI55gHZAIXZdpdDPWZLBR8w5IABphUgVyLZAE7BD6S020y+NMyQvENUh+TQGlMSjFiBYDb9WC8ZoR5c9Hkz2CjDLWWEUKwbCzBScTBqnCc+qC1z1BlTxMSeyAESeL4sUBPh4TXFiAND4pgCVMmWlcZmSEaQ2IhqrlkeWFxBhjA261jyy2iZaQHMyQpkHEQ1VGHI1cCoZQwHWO320tjEqbxizJiZ8TxISmFlxh8OeRoRUZ0GqualowvKlzmmBpqGvwbicJxCkxg1DXBQCjEUOW8wDWeXtikO8pDKOY8Dk0qSaFgQCBSO7maYUmIsyQoSrNxuvDQYmqK1UZCFLQwmylmvNXjA1fg3FYaseVhqDiMvCKYqbOuOrROFolY5swK4eos/FAVZmOEBhRmSlATnqMAjc02YUmS1aSMBJbja4iPrsTnUDIdEJ3WZjK8tWk8nEzcb4RBqXYmpJAyFd3RHc9haJbNNfi2DFhI4vwq8lQjVDNz7sUFql8aHM6qVbJEl4lUAUFKMpJ16xAM7BeBwMpeSACRimE43LZl8VSTr19ERdkvBlmChDcugDZqWPJxHMDUdcSUy6JZ1GYOiS3vcxCXnZOLmFeVQgEYlwsdhygJ68J7rMR6y2zwhV+jq1BjIxUBw7d3RHFttLpMRqy3ryQg8DlEDHhDckkZV5o4ve1JMsgoZNWw8hFYTEIOqp6DvrHtrmLOspI4lWw1wIrcYuEgeFq5sztgEb5Z1IYNRWFBgJC76gBjSteuObI7zJbMJrpQkD5RhWlBXN9VTTVC1omrOspzlIV1IA+MYKUoTkagDbtiNuS18XNNcIVhymYVoorko3l2T/wBVgFpDTnUsJ8wAEjOawpQ0rm2quXSI7srzmTHx0ymYoZzrqNK5tvqNWsGPJ7cVPYnARMBLuyEKuGuSqddXwHLWV6Y8SZxM5qlKN4bU5KhQ3JUDexUimunTANLWkyclTMZloSFd8VKbRiO8EatkXXgInhLVPWvhykIG8Kxr2Yh2xULwsJ43EWGEhsTYTgApXLed1K5mErrvNrFaZc6U4ZkOLKoB8ZGqBkRXtgPqaGVuvuRJ+kmop3Vq3YM4wzhZ4S5s17OllmvLkPIE1ghwszOWBVyM6LhpTfXmjNkvdya43B34m9tYD60sulVlmGizkrz1WvRiArEoGj5d0e0odXCTmxIxpiPhIdhJ2rvrqjSbHfzWWhV2Wp1UJQ0zzGr37oDWoIr2jOmEu1cmqiYBWgOTDmBzByOR6qiLDAUHhkv/AIiwGWpo9oPFjfh1ufRFP2oyHROyCjzeOSUfAGKlSMiTQsNvsi3cNas9ss4NQmBwD9XEWFR0kAdkUdNG2OyAsL255U2WgtMqYJwZWc8WOJIzxgKaVocq6yIXveSsyU4NtlsFXEJeJaMy1IqWdjXZlFbGibbvZHXxUfd6xATtmnS7RZ1E21y5YdRWSGXCqjwUwl8jQAmorWOZV4+HYxa0EhApR1ZMTqwpxJzoQDiqOYb4hBoo+71jvjoaJPuHpL3wE/ZrLhTBLvAqufJDKFz15BwM4UsN1vLXDKvDi1rWiHCK6q0WYNw7IgE0Ob7PpL3w4TRAjxPSTvgJmx3E8oES7x4sE1OA4ASNpwzRWFbNo5gLMLzEstmxUhS2ZPKIm1OZJz3mIT4pc8v00/NHvxT+1L9OX+aAmBcspGLf0oQzeEyuisfOPGEnr3RybHZFbGbxcv4wmqGpt5QBOob4ifit9uX6ad8eNouPHl/vE74CSsF6Sp0x3tFsCNKAkypi5O6jF8oWpUmjAVy+tDe3zpJtUgrbXdakPNLkvLAzqpplUVA5zDBtF/ty/wB4n5oBoyfGl/vE/NAT95W+z1E5baZs2VypavVlJUg0oRrNN4zpBZbxlPJQzLeyTG5bhWIozZlBlkBUCmerKIJdHR48v00746FxL48v0174CUs97q8x1mWsqkoBJbBiDMBzxv4xAABOWfXWF0mSWeLaXaDPNSGqakClRTcKj1wqblXykv0l744Nzr46ekO+Ai7qZAxEyYyA5YlqMj0A80Sd2WKz4HY2kKRMmqktiOUnKVZhzU4jXECNw6I4N0L46ekO+EzdI8ZPSHfANVwIzETiwooFCKmuPEKZ7KdsMuNwsGGeFgwBFa0NcxtiRa6xXJl7R3xy90Dxl7R3wEo7ypspBMtILCjGpU8oip6aVIr09XFuEuYhxWkTD4QUlaFhmK0PV1xEm6xvXtEcf0UPGXtEBK41mSVMycuNhiKkrQVqQp6iOjVDOXZFeStZ6jKuAkZUqFBz3dlYbi7h4y9ojxrvHjL2iAh7ZZS1KCpGVB7oYzJRzqKEUFDWtYtV23aXny0l5uzilM6Z+EdwGuNX0s4KUtMsPLGBwMiPYd4gMNsy1642+4rueZYpE3xpS1O8ryT61MZhbNCrTZno8skDaoyjctALwki7rPLaZLDBGDIXUMKu5zUmogIQKy5ryWU1B2gjUY0C6LwE+SkzViGY3MMiO0GKdfE+VLdqOpGyhBiV0FtBMpxQ4cZKnfUCvVUQEvetwSbQuGagYHeKxB/8MrH4kEEB0ODOx+JHo4NbH5MdkEEB0ODix+THZHv/AA6sfkh2CCCA6HB3Y/JDsEdDg+sfkl7BHkEB18QLH5JewR78Q7J5Jewd0EEB0NBrJ5Fewd0e/EeyeRXsHdBBAe/EmyeSXsHdB8SbJ5Fewd0ewQB8SrJ5JewQfEqyeSXsHdBBAHxKsnkV7B3R58SrJ5Jewd0ewQHnxJsnkl7B3QfEiyeSXsHdBBAejQuyeSXsHdHvxMsvkl7B3QQQB8TLL5Jewd0cnQqyeSXsHdHsEBydCLJ5Fewd0c/EWyeRXsHdHsEA7sWjVnlZpLC9AESYEEEAnNsiN4Sg9UR1o0Wsz+FKU9QgggOJWiFlU1EpewRKyLOqCigCC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0" name="AutoShape 10"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2" name="AutoShape 12" descr="data:image/jpeg;base64,/9j/4AAQSkZJRgABAQAAAQABAAD/2wCEAAkGBhQSEBUUEhQVFRQVGBcXFBgYGBcVGBQVGBQWFxcUFRgYHSYeFxojGhcXHy8gIycpLCwsFx4xNTAqNSYrLCkBCQoKDgwOFw8PFSkcHCQpKSkpKSoqKSkpKSkpLCwpKSkpLCkpKSwpKSkpKSwpKSkpKSksLCosKSkpKTQpKSwpKf/AABEIAMgA+wMBIgACEQEDEQH/xAAcAAABBAMBAAAAAAAAAAAAAAAAAwUGBwECBAj/xABPEAACAQIDAwgEBwwJAwUBAAABAgMAEQQSIQUxQQYHEzJRYXGxIoGRoRRCUnOSwdEjJTM1YnKCk7KzwvAVJDZTg6LS4fEIQ1QWFyY0o0T/xAAZAQEBAQEBAQAAAAAAAAAAAAAAAQIDBAX/xAAhEQEBAAICAgIDAQAAAAAAAAAAAQIREjEDIRNBMlFh4f/aAAwDAQACEQMRAD8AvGiiigKKKKAooooCiiigKKKKAooooCiiigKKKKAooooCiubHbSigQvNIkaDezsFA9ZqHbS55tnREhJHmbh0aMVP6ZAU+o0E5vWb1Sm1+fSdrjCwRxjg0pMjfQUqAfWfColtTl9jsRcS4lwDvVD0a+rJr76D0Vi9u4eIkSTwoQLkNIikDtIJrjh5a4FhdcZhiPno/9VeacN+EB7Qb9/onfT/NhcNDgMNiJcO+IkxDTX/rEkCoqSMgChAb7r3PbV0L9h5VYNurisOfCWM/XSn/AKhw3/kQfrU+2vN67SwJ62z5R4Y2Q/tLW/wzZ3/gYj1Ym/mtND0h/TeH/v4v1ifbW6bUiO6WM+DqfrrzPfZh/wD4cUP8aI/w1gwbM4YXFj9OI/w00PTgxqHc6H9IVsMSvyl9ory+cJs47ocSP1R/hpGfC7PVSejxGgJ3RfZTQ9UrIDuINbVTPN7yf+Bbc6FXZlEEtxc206ErpuuMx4cauUCoM0UUUBRRQaAoqv8AlhzonAYwwHD9IMiPm6TLfNm0tlO63vrki57Y7AvgsTrr6BjcEdozMt6Cy6KgmG55cCwu/TxHW6tEWI8eiLDv0PGnaHnF2ew/+1GPzrr5igktFNkHKTDP1cRCf8RftrvinVhdWDDuIPlQKUUVigzRWKKDNFFFAUUUUFcc+sN9mBvkTR/5iV+uqGWQ1f3PkPvQ3z0H7wVQAoFUre1aJSgrSOjC9ceB/ZNSDbw+9OzvHE/v3qP4Trjw+o1INvfinZ3jif30lA17W2MIAhE0cpfWyb0Fr+lr6qbwaxE4UH7mhv2qDSoxA/uIfoCgwK2ArKzL/cQ/QX7ayJx/cQ/QH20GKQ2h+Cf80+VdCyrnVjBGVUglAAquAQSG8d1HKTHRShmiwseGGQjJHqt9fTueOo9lBb+x/wC0jfMy+WHqzqrHZH9pG+Zl8sPVnVknQoooooooooKH56o7bSB+VEnuJFVa87LK4V3XXgzDyNWzz7rbHYc/Kgb3SD7aqTGC0zd4FL0HBNry5fwjGxHWObjbjWZNqPqNO45RvrhiOh9XnWZRrWMaY9nDY+0OlJVwLg8B28a3GLGa5RQynfuI7wbaU04eQxyq3A6N9RruxEAaRiBqTc9/oit7qnmHlPKpuMRiFtutPKPcGtbup5wfOJjty4mcjvVW95Un31D4L8B7LV1pE1r5WPqP11nmek/g51sauhkRj3xg+3Lupzg54Z72K4cnTQ5lPh1qrSGOW2ijuuQK0weGkDK+W5DKXJ0ynMCbX3iwq8v4ulz4LnZzHWBCOJSYHTuGT3Xp6w/OBGxF4pR3+ibe+vPuKxOV2DC1mI1HYd4NJrtAg3VmX81mt51eU/Sael4+VsB4sPFTXfhtqxSGyOCbXtY7vWK8xDlJOOrNIveCSfY96tLmk2s8yAyuXdZHQsbA2KBlGnjTs0c+fNvvSR2zQ/tiqBWr959fxT/jQ/t1QAkAOtEdCitzWgNbmtI6MH118D5GpBt0ferZ3jiP371H8J118D5GpBt422Ts7xxP756BkxuCWMKRLG+bgvxdL61zCQdo9orMOJZdwX2A+YpYbTf8n6K/6aBISr8oe0Vt0i9o9opddqyfk/QX7KDtST8n6K/6aBAyr8pdN+o08a58dKpiezA6HcQdbHSu7+kX6RXsrMhBW6jLcG9mAtcXo5SbbkxQeSVYlYRlbRJ0a2Fzuude+9BbmyP7SN8zL5YerOqsdkf2kb5mXyw9WdWSdCiiiiiiiigpbn/jAnwbcWSYepWjP8VU9jTeX9Baun/qChP9SfgPhC3726Egf5T7KpTGvaRT+QPNql6Ahtm8L++ullvrXGrb/A13RDSsxcfyIvDcW7a3ebOt72ICjs1UkE0tlpBhbN4i3r1+utLkVwsdSLC4o9GEPVGo3b+2mnCR3sRY/ZrTvBxJQWuCN1ZslYur27cFhVOp7OBYeRpfCjLI3WOUgg5jpbXUbrVnDulj9y3nTQX7xWA8au3osL27RftG+s2Rq3frbj2vMzsWvvN7EIw96mmHEta9kj+gov8ARtUkxCJb44A72tTPi4lPxj6/+K1JCWya24kxiFMpjXOSACCwGuliAe2p9zNYyxlFstpYntcnfdWNz+aPZVaSx7iPH2VM+anEWnmHF41P0HJ/ipjjpmTSy+fT8Un56H9sV57k3+yvQPPY2bY+btlgPtcV5+k31tXWKUbfWgNZrSOnCdYeB/ZNSDb34p2d44n9/JUfwnXHgfI1INv/AIp2d44n9/JQRdakXItcKZn+GdDkyDL0xcLmvrbJqT3VHhWwB/n/AJoLHTEbItqIVII+L0jEa36Mi4A3Wza770pDtPZAK3WHS1yYifHMFG8W3jTf3VWwU9v8+2tgnf8Az7aGy+LZTI5W2XMcthYWvpYcBXFjR9yf81vI0vl76Rxyfcn1+K3kaC6dj/2kb5mXyw9WdVY7H/tI3zMvlh6s6pSdCiiiooooooKq/wCoGP8AqmFbsxFvpQyH+GqH2j8Twb9qvQXP3h82zY24R4hGP6SSRj3vXnvHHq92b+E1KEoW3+BpygOn89lNUe/2057PiYg2BO7cCbaHfWYuP5Fo0UNmYFxY+jnMdzwJZQTYdnGmmRpASCbbja9+Nxv8KeTGRvB9lcU2z3Ys6qSo6xHDTeRvqyxrL30W2JtHK5D2yk3uNwP+9S/C42FyFDA+6ohFsxuh6UaKrICTYDVju7aWimAZW00IrO5emLh9p2uDFjlY38qUkw9yDcU0RbSLDrKPXanDZ2HllDdGucLo5VgbG19ezfWLkxPHnlPUEmDF7AjXiN1cmLwQJsDupOTF66Hdv+ymbbEhLA3O7t77Hdxre0m+m2Pwlv54V3c3j5MYv5QdPaM31VHJHYAEE7++1qcOTmNEeMiN/wDuIPUxynzrcrprXa7OckCTYi31GeG/qf8A2qgJofSNuBtV58ssRm2GfyZ0X/8AS/11SMnWPia0jYGs1qK2NUdOE648D5GpBt8/enZ3jif38lR/B9ceB8jUg2+PvTs7xxP7+SgjArcUmBW4oNxWwNJj1+yt/bRG9IY8/cn/ADW8jSlvH3UljV+5Pv6reRoLp2P/AGkb5mXyw9WbVZbH/tI3zMvlh6s21SrGaKTxEoVGY7lBJ8ALmqi2xzzYuBwhwsN7An7o56wzD4vyWX13qKuGiqQHP3iuOEgP+K/+ms/+/mJ/8OH9a/8AooJdz4JfZD90sP71RXnHHH0R+d/DVyba5xBtPZOOjkhEUkSI62bOrnPcFbgG4IHCqhlQFdeBHkalDbG1SrkXt9MMZDKhbOEy6kZSpa+ijXePZTMmHHd/PdXSkXdu41mzc0xctpZi+XV+oAO4KT73vUZw04Z2Yg2cs1g1rWOt/srEMd9wsOJt/Nq5cJ6LORoUN7dq31391c8sZI6+C3lT9jtsSFUhCoYwqsAyC5tfVtbHxFqRikU9bDwN35Mp9qkGsfDM4F1AZc2Ug6lCL5faPfXMMUyqGcAj4gBtrbcT9dZwvGai+eZZZJtyU5PQYqZFfoYeo2rysXU6ZFHSABibb7+FPnKvknhsBMW6KZo5rWySuo0sCj63bUXub1X+Hn6WVXjJhACsDm/BaeksQW1ydbMdbEVIdp8pXmbVmKA+ghOZlG6126xt2mtZOFz4T126Ido4Jepg7N8pneVr9tmNqa5dl4Z9eknGt7Hozx1GovalY8QnZc34+HEcDS6mPjrmHDt40mp9OPy5OCfkzh2TL0so00JUEiuGfkiqHpExF8lmsU1bIcwF82m7sqRjDqdxGnEG1x6/trTo1Pog8LG+hPhWuUX5r9unljylZMEIBGHSWQSFs5UqVCkKBlNwbX31XDZiScu/XfUy2s2fCRE7xl/ZtTIkY7BXZ6TPd/k++sq7X1FPqxDsFbPCtjoNx4d1QN2C6y+B8jUh28PvTs7xxP796juC6w8D5GpDt4/erZ3jif38laRGKyGrBrOYUHfsvaKxElokluAAHXMBrrYdtczS3JNrXJNgLAdw03VoHFbBqI2D0hjPwL/mt5Glgf5tSWN/Av8Amt5Girn2Qf8A5KfmJvLDVZ9Vjsg//JG+Zl8sPVm1KQ38o4mbB4hVOVmhlCm17MY2ANuOtUNy1H9YB7Y4j7YwPqr0LikvGw7VI9oNecdu4rpBC/yoIT/lNRTYqClkQdgpJaVVqDri0gxIGl4HPsKkVEYRvHhUuw2qzL2wyj/KD9VR/k9hxJLlN7Zb6ak7rD30qVrHhgN12Nt2/XvPClcJhJG1AHfxt9lSfDbPU6FLW33BXwvpTnJgw10RVWy2d7btOqGvvtqSb2rlyZ4oVJs5yCT1BvIAF7eYrPJuBHxG64Y20uCR6t1SDFxx5HiGTpMjCPKcwYgH0d5s3deoXsyR4nuLi1xYjUHdYg8e41nOcsa9Hgmrt27b2S+FnZWBMQY9C56hF75Qd+l7Hf1TSUWCExuga1xdOst+PqNO8DDKpxOVo+k6l7tlkY5iANxuxpywuEghbNDmCMvpEsTddNNb6gka+6uHyzGyZf47+Xx2S+v65MRshiiskZ9FRmuw1AsLqo3AVxh81gMwbdfhfgO23fVg4bZyrrk6FuBfUMOF3OhuOB1pj2xsf4PvUWcExkm/igPHurvK+dljtH5Jjez3DCxB3EfatdUinLmJNt+Ya39Y8jWNly9IxSSy23Pe+XuGbgd1qXlwDRyWYkcUtcq195IHstwrTFxaYfF3W1iRwtofFhezeBvXdAVbTj22+rhXANn2N1CnjZT38Bw8CKw1mO+zDtWzezS9PTnY6MT/APXYfJZuHY993DQ0zqadIjdZFuDfXS9vSQdveKaVNdXrnToU1uaQVqUDUU2YHrL4HyNTpeS02M2XgBFYBfhN2IOUHp39E23HX3VBsGPSHgfJq9Ac0g+9EH5037+StIrGHmjxJ/7sQ9Tmu2HmRxJ34qAf4Uh/iq87Vi1TZpTcfMNNxx0Y8MOx85RXRHzE26+P9kAXzlNWripVUXZgPEgedMWJ2hCWyiWIsdAA6Ek9lgb1ZEtQn/2Wwy9fHyepYh5hq1bmq2avXxWJkHFfuYDDs9GMEeoipTiabMRWtJtw7DxWflFmAsHim0O+1oLeVWrVR8l/x7H8zL+zFVuVi9tRrIND4V5n2moUIg3RqEAPAIWW3ur00a8vbRlvNiFPxJ5l9k8oHutUUiprcNSINbZqB02SbyW7Y5h/+L0z8hsN0mLRC2XMj3I7hf6q79mSHpVtv9IfSRl+uovhprG6kgjTTeO0aUFo4zGxwNYy5bje5uFW49K1t53KOO+mba3KCDJ0UQmMb5gzn0AAeswBNyfVUQ6dybkuT3gnzrfM/HP7G+ysfHf2u2RLIXtGbMtiW7GtcADdfj3XrbGyTNI0swzM5uzruawAzEDcbAUBX+S/0W+yt+ikO5JT4I/kBV4NY53C7huxOJuLA6kix7/treDakiaEkg6W89K7hg5v7mf9TJ/prdcJN/c4j9TL/pqXxTLtvLy8vf2e8Bzi4iNVDdG6kBbNxPYQd5ro2rytWeHojGF19EKWsp06t75a4BCmSP8Aq2LLgHpbRyWLaWtceNckeCnIH3HEePQy/wCmr8cctu/k5ATLql7ai46p3XNut46+qpcMNa5aJWQixKvxHYb+ifVUKjwOIv1MQP8ACnH8NKfA8T8jEHj1ZR7bjfS4bSpLi8MFKkqsgbcTYOoO4OV48L0mMJcWZJLA8SCV/NbQj22qNfBsQdyTnfplkJ07t9CxYgm3R4gEa2KyggHtvuq/GxZDjjcF0E+XNmDorg2AI9JlsbHU7te+mRxYkdhPnTimAn6zRyEW0JUnTfoT4034vSRvGq1GA1bZ6RDVkNRSeG64/S/iq/8Amj/FEH5037+SqAw3XH6Xk1X/AM0f4og/Om/fyVUTGiiioqA868hCYW399bcDoRY792hOtR7Ewxri8P0W7pFzkMXUtnW28mx31ZG39iRYhFMwJ6Il1sxXXKQd2/So9hNlQEhljsVyOv3RpACQSCdbZh9derx+STHXv7ccsd0riaa8RTpiaa8RXJo08mPx9H81L5RVbgqpOS349T5mXyiq3K51rEV5a2ymTaGPTgJiw/TkZj+1XqWvMvLJbbY2gPy1PuQ/XUaNd6zmpOi9B37IktiYfnYr+HSLf3V6QHJvDf3EX0FrzJhJLSIex1PsYV6rQ3APbQcS7Bw43Qx/QX7KUXZUI3RR/RX7K665MRtFV7z2D66Df4BHwjT6IqP84k6wbKxjqArCF1UiwIZ1yAgjcRmpt5X8sfg0PSyv0aXsAvWdjuUcSap7lDzkT41fg9ssLuhIJ9I5WBAJ1q6HJDiZLC8kh0Hx2+2lhiX+W/0m+2tAgFatKo3kW46j7aD0LyEweTZ2HzdZkDm+pu/pa38af8teddic/OMw4VJUhnjUAC943sBYektwdPyam2y/+oXBOPu8U0J4mwkX1FdT7BUFqZaCtR/YfL3A4tgsGJidzuTMFc+CtqfVepDQc2M2dHKuWRQwvcX3g9oO8HvFYhwaRqQgt5nxO811UlPKFUliAoBLEmwAAuSTwFqe00838vSRtrEi5s0YNrm18g4eqmS9SPnKdG245jZWRoY7MpzDWNuI0pj+A/le7/eikM1YJrq+AD5R9lZGAHaf59VBzYf8IPBvI1fvNEfvRB+dN+/kqgoB6Y7wfYVp85Mc42L2eDHFkeHMzdHIDoWJJysputyb7jVR6ToqosL/ANQC2HS4NwePRyK49WYLXanP5huOGxI/VHyeoqzJxpUejgdVIkKElmIyLkAS/ogjiQONQ/Ec/eH4YXEH1xD+KmbG89+YHo8GQeHSSAfsg1qJU6xNNmJNhcmw4ncPbVcY3nUxknUWGL1M/vJFRzaW2p8R+Gldx8m9l8MotceN61tnSzuQ+NSbbitGcyiHELcbiV+D5rdo186uOqF5mPxhF81ivPDVfVYrUI4rFpEjPIyoii7MxCqoG8sToBXm7lmyPtrGlHDK5BBUgjqR6e6r95Z7FbF7PxOHQgPLGypfQZt63PAXAry8WeDEsJwyyLdHV+spFhY+wa8QQainQYHv9wo+Ar2n3VzpyhVSfRVriwDC9jcEFbcdLeBNd8E072yQAX3EqB7m191UIHCqBfU21Hq1r0/gHvEh7VU/5RXmd8LM1wTEpN9BdiNPkqPrq1MPzrLHGkS4aRnREBuQL6WzWsTlNt9QWU63Fu2qr2vDtrAyt0MaY/DEsUIAWVFvdUfUXsDa4Bvl4bqy/O9iGJEeEW6nKwLE5Ta9jusbU2vzt41lLpHCFF9bX6u/e28dlqBDaHOQrxmPaGy5whNmzISgPbcjyqKYzaOwSkjRRTLJlbo1Z5ej6Sxy3ytmAv2VJRzmbQlZk6SIFbEgrGtgTa/pjUe2mt+Vc8wfNNAchZWBEIIKi50yXtvsRV2I1Dt3AAjPgoJPHEYxfbdiKdoOVWy1FzsvCfr5X81NczbSj6Pps+HtobBQX1NtUy8ONdcWIViojlhkZr2CDgBf4wHs7qCQ7J5e7FEYz4GBGPWCYcyC3D0mAzeul8btvk9Ivp4IWO4pCYT7UIIPrqKrthTGWWRy63BiEZzhger2btay+2Vyq6meRCfTKxEdGPjEk6HLuIvUD3s7H7CglE0OCxMjoQ0ebp3VWG4gG40IBub1MsNzhY3GkLg8EI0a4afENkSLvyaM/gLfWK+SdzIMqYt4itxIsfG/fvU6ag8aztJ5YUEzxzGIMRICcsiJ8WQA7xe191vfQX5gZwkaq8qu4ADNdRmNtTYbq5eUMC4jCTwq6gyxSRg5gLFkIFUfJtORArSYeX4K+Xo2MkdwznQswvZTwJ8K0GKlSQQyxIskudoHOIAUgfFO/wBLUacb8bUEROBnhnXpo5A0Y6MjKXy5Li2ZbgjXQjSu4bWCG7REixFmDAai17i2o3ippisRDEitJPZWcR5gS6I5ANnZLhQLi5rZ8VCsixGc3fcwUshPyLi4zW1tvtQQJuVCcEj9hPuJpKTlHc3sB4CwqeyLhZXeKRSzoCwR8OzdINBnj9Eki5tfS1b8nOT2y3c9LgpCQcsiMsiGBrXOYB7breN9KCC4WUs6k6aH2ZTauWQanxq0dvc07GUTbOyvA9yYy1miY3uFzb113Egjv4M8fNVjzqIAPGRR9da2iDLETuB9lKrgJDuQ+6ppiebrHQ5ek6CIM2VS0igXsTa9t9gT6jXP/wCmZAbNtDCLbflbPbxyipuCMpsWY/E96/bSo5PTcQo8WH2VP9mc1T4gejtRG7RGL6W8RTinMOD18dM3qFXcParH2Oy72UeuuWWEDew9v+9XPHzA4P40s7Hj6RFduF5itmr1kkfxkbyvU2IRzKOrbRAB1jhmJ7+kaLyyVfIph5O8hcHgSWw0Co7CxbUsR2XO4U/1FYNQflpzT4bac6zyvLG4QIejyDOAxKlsynUZiL9luypzRQU/i+ajD7OVmgLySMhyvKVYoQVzBMqixKkndfQ1X2HvJJOVOIjmQ5WVJIwMwJyPZyDY7zbxr0dyhwJlhOUXdDnTvIvdf0lLL66orlpsroJUxcahozo/oB7xNqGCniu4+/dQMmMhtHCjgrOxPRydMmUPvcSEC9mG643mksbhoxKi3AlyhrtimKNHcgw5wLg3uacpJIitiy9G1jYLChI8Q91N/ZeuA4uMQtDHNZFYJIkzopeLeViZVJ001NAmuHgOIK3jUKcsmaaVxMWAIZJAL5l3W376UwWEiMjkxxKGzKIWWZszJ/3Y2A9MNx00rMu1Y3IiMrmGMDMry36Ui3RtG6KGVl01PZWk+2Y2nGdmaJUBQNLKxEt9WV1sym1B0C8oZmiV5imdIJMM+ZV0BVXJF010cg60R7HvF0McfSspVZg0Ecc6I2txKXsXGtmtY6amkF2vB0jO1pPSvGHErmLTUIxa9iddeNIJtLDBCjKJSQwDvEGkAbgHZ76X0J3UDtJF0wTIGZImPSHJhoZ0kTcRqQ3YQRY62rLYwEjFZs8KpdGWSKOZSSBIGRVsy9qkacN1ND7ZhMPRFGIAAD5I1k9E3BzgHUHjalZuUefJ9yctGwZWGRGzAFbkrHZtOFA7LjhC5mkkD9MwRJkxBBRCCY+mVFy2U3Ae3jWcPGUvAHUSyXMk8TzOnSXuRLEq2Vmv+l3Wppj5STnE9KYjcLaMgmPoweupKABwdNGHAWFKQ7axIxDyrGR0yKjEGXKmW5BJQi/rvQPOEj6TKsH3JYm9GSKPETYecZbNG1mASxt6N9LU/phtbhN4s1sPISVOjKS7AWNQmOTELMXREyy/hfQaytr6YVmBZjxNKSGbp1kzAjLkkUqoFvisiliM3eaB+w2y8RAskUIEkElysUrAdEGJzJoG9HdYcKbpcBJFCuDnngVX0ikYBXBW2Vl0BupsBdr6ildnbUeOQHMcm5lPRi44kdGujdh8a5ZMfIYngkcTxsWtJIQHRWGllCasDrfMPVQSFcDLOpixEscsYXLIqEuWuNCW0yEEZgdTTIUMDjB4stJA5vhpXlmVVa/oqwW9nW+h7hSeI2pI8CRMwVoyrCVSQ5dCDmygAC+62tKYvbRnRlxNpFItYEix0KuGYkhl4EW30Cseznb7hKXMsOUxYoR4qXMLgkAA+idLMvHfW0BlMhaJTDjY1u8QhcfClNwpdnk6ptoxHo8a4YdvyoioJiVUBQWF2sOJJbfXFiMfndZGZjIlwreiLBt4sQR/zQWhyU5UlAzZ9Q1pomVYmiIAuhGY3I35uI3VY2GxgmizxMPSBsd9j3juNeYTjwGZgTmewdtLva4BbTytVg8z/LY/C/gjn0JVJi7pEW+XXfdAd/yO+gjvLZMUmJcYt3c5iVLElR2BVvZBbs8d96bNmKWcAMFzeiSTpY7791XhzhclRi8OWA+6IL/nLv8AaN//ADVCvG0TlTvBoLKwnIJV1+GIjLYrIpAUnQ+iwcMLdtqf+TvLGaOy4r7pHcjphoRYkZmFgGXv0PHWq22RtYXG69TfCbeDRlTags9HBAINwdQeBFbWqI8gNr51kgP/AGbFPzHvYeAIIHdapfQFFFFAUUUUGCKq7nK2DLho5cRAEkwzEtiIHGkZY+nLERawNyWW++5Gt72lSGNwSSxvHIoZHUqyncykWINB5ZiaHKAtwo0A0uBbdqL/APFYSGK9wCCdCb7/AHWqdcpeZOaO5w33dNcgzZZlBt6LA+hJb5Vwe476geN5LY2Hr4aYfoMTv/IzD30CvweG98uu69ze3Z2e6j4PD8gHvJNx76aJWkTrRyL+cjjzFa/CX+S/0G+yqHzJD8ha3DRD4i+ymISP8iT6D/ZSiLKd0cv6t/sqB8+ELwC+wVsMeB2e6mZcLiDuhm/Vt9lLxbHxbbsPN9Bh50Dl/SnfWjbT76Qj5JY5t2Gk9YA+uuyDm52i+6C3iw+qg5W2j30k20O+pBh+Z3aLalUUd7E+3SnCDmNxZPpyIvgGP1UEJbaNJNjzVoYXmDJ/CTn1AU6Qcw+GHWdz+kfqFBTBxx7aSbHHtq/oeZTAjembxLH66csNzV4BLWgT6I+ug81/DLm1/rrdY5G6qOfBWP1V6kh5FYRerEo9Q+yu5NgwDdGoqjytHsPFP1YJT+ianHNvzbY74dBiJY+gjhcOS5GdtCMqqpNr341fK4JBuRfYKWC1BjLVT84fN4bmaBSUJJKjUoTrp2r5VbVa5aDyuyMhpywm3CNDV57W5vcHiCWMeRjqShy3PaV6p9lNOE5n8IrXZncdhyjyFUcPNHA7NPOQQjBEXvKsxPnVk0hg8EkSBI1CqugApeoCiiigKKKKAooooMWotRRQJNg0O9F9g86S/oqL5AoooM/0XF8ge+s/0bH8n3n7aKKBT4KnyF9grK4dRuUD1Ciig3yjsotRRQZooooC1FqKKAooooCi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4" name="AutoShape 14"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96" name="AutoShape 16" descr="data:image/jpeg;base64,/9j/4AAQSkZJRgABAQAAAQABAAD/2wCEAAkGBhQSEBUUEhQVFBUVFBYUFBQQFBcUFBQUFBQVFRQVFRUXHCYeGBkkGRQVIC8gIycpLCwsFh4xNTAqNSYrLCkBCQoKDgwOFA8MFCkYFBgpKSkpKSkpKSkpKSkpKSkpKSkpKSktKSkpKSkpKSkpKSkpKSkpKSkpKSkpKSkpKSkpKf/AABEIALMBGQMBIgACEQEDEQH/xAAcAAABBQEBAQAAAAAAAAAAAAAAAwQFBgcBAgj/xABPEAABAwICAwsGCAwFBAMAAAABAAIDBBESIQUGMQcTIkFRYXGBkaGxFDJScsHRI0JigpKywvAIJDM0Q1Ois8PS0+EWVGNzkxUXRHSDtPH/xAAXAQEBAQEAAAAAAAAAAAAAAAAAAQID/8QAGREBAQEBAQEAAAAAAAAAAAAAAAEREgIx/9oADAMBAAIRAxEAPwDcUIQgEIVK3VdcZdH0rHQYd8lk3sOeMQYA1ziQ3jOQAvlnxoLquXXzk3dI0tL5tRKRe3wUEVgeS7YvavP+LdIYsMlTUh3G0vfGRcXGTcNsig+kLousFoK+WT8pLO/16iZ3i9WbRmjYX+fG1/8AuXf9YlQamXJJ9WwbXtHS4BUhmrdIf/Fpz0wRnxakNIaGpWYfxSLhODfg6VjrE8bsLOC3lccgqLdpXWmnp4ZJXysIjaXFrHtLjYea0XzJOXWsvO7BVYy5rYsBzDHNJwjiGIEEnnUDum6OEUDTExjGmUNdvbGNuMLyBdova48FW9GPDhHizbdocOUXAPcg1ej3av1tN1xSfZcPap2j3WqJ/nGSP147jtYXLPZtT4T5pez1XkjsddM5dTT8Sbqez2gjwVxNja6LW6kl8ypiJ5C8NP0XWKlWvBFwbjlGY7V86SasVDdgY/1XWPY4LxEyqgN2tmj54ifGMqYux9IXQsApN0Suiy8of0TtDvri/ep+h3Y6kW3yOKQcrcTD2gkdyDYELPaLdihP5WGRnOxzZB34SrHQ68UsrMYe5rcxeSN7WjCAXXdbCLAi+fGgn0JrSaUil/JyRv8AUe13gU6QCEIQCEIQCEIQCEIQCEIQCEIQCEIQCEIQCyn8II/i1L/vu/dOWrLJvwgj8BSD/Wk/d/3QYzBUPuWsDjbM4XEDMD+ycsqJwbiIdLnFeNEGz3m1/NHcCpQ1B9Hv/sg80+n6xnmxwj1sR+0nsetmkmjIQt58B9pTPfz6I+kf5UtNXyPABw2H35EDxuvOleKaEf8AwsPiCuu1t0rJkahnzYIx9hRpLrXsAOI2NuexukzXltxiAzANmO2nnBtxjj40D3SGl5p6CdtQ8SOZIwtOENtZ1nDggX2HtUPot94hzXUhg+BmG3E09pxn2qI0NJwSOe/ag12mlxMa70mtd2gFKKN1elxU0fM3D9EkexSS25uoXF1QcfGDtAPSLpnLoKB22JnS0YT2tsnwXQghZNU4j5pe3odcftApSn0VPExzIqjgOxYmSRgg424HZjmA7ApcL2Aou1VHaBnbmGsdztfY9jgPFOafS1bBsNSwDkLnt7Glw7lZmtSrI0xekXRbplQ02dJG7mmYGn7JVho90tx8+EHnjeR3EHxTV1KHCzgCORwB8U0fqzTuz3poPKy7D2sITDpbaXX2nftD2dLbj9klS1Pp6B/mys6CcJ7HWWcHVZo8yWZnNjEg7JAU3qtGzxMc9r45MLS7C+Mtc6wvbEx1r9SmLsa6119mfQuqtai6QElPkcrNe31ZG3A8e1WVFCEIQCEIQCEIQCEIQCEIQCyT8IE/BUn+5L9Rq1tZF+EEeBR+vN9WNBlegqJ798LcPngcIn0G8g51Mt0FIfjRjqcfaE01TPBk/wBwfu2KzRORUXHq08/pGf8AG7+dLt1XdxzDqiPtkUswpZpURDnVU/rj1Rt9pK8HUxl7mR1+UMiv2lpVgBXboKfpChELnMDnOuGm78N88Q+KAOJVbROT3N++RsrTrRLac+o3xcqrCbVB5yff7UGl6my3pyPRee8A+9T1lVtQ33MrfVd4g+IVu3orcYv0lZFkpgXLIjzZegF6DV6DEHkBKtautYlmRoBjEuyNdjjThkaDy2NKNjSrY17DECOBeHxXFuXJOcK8OagjdzafA4wn4jpIfoOxM/YIWhrLtHzbxpOTiD96nHUd7k7ixaisukCEIQCEIQCEIQCEIQCEIQCx/wDCEPBo/Wn8IVsCxz8IU/mXTUfwEGb6tvIbJYj8pxgn4jOdSrdKkbTEMyOHLGw5G18L3g2UPq+eC/L9J9hiUl0fjJJ8oBzyifG1pFyQcze+aipIa1NHx4/phLt1o5XMZlezr59FmnkVfGgn8W/dcjPYU6p9COtw45XBthdtQGWuSeEQDfm6ERMs1kLjZr2Hnvhbsva72hK0WmnPeWk2AaHXaWm93EejzKLh0QY3XbByEsqJRKD0gt2fe6e0WipmPe90YaMLW2bsBu52wNAAsRZBF6ySXnOd+A3b87kVefGWyMedjyXDoDnMPewqb1huJjf0W+1IaZpLUFFLyvq2H5kzHD945BZdRHHyotHxo3Dk82zvYVoPkz/R7CPesr1brTHUxvbtv9ZpHtWhN1lfxhp6j71uM1I7070Xdi8nnHaE2ZrOeNreokJZmtA42djv7JiPYsvQYF1usbDtY79k+1Ks01AdrSOlnuQeWxpdjF6j0hTHjA6Q4exOonwHZI36dvFDCcYThicR0sZ2Pv1tKcs0SDsd3f3UMNGherJ2dEO4nDrBC8S6Pe0XNj0E+FlTDfCvDmpyaKT0b9BHvST4Hja13Ygqus0eCoppeVzoHdEreD+21i0fRNTvkEbuVgv0jI94KoOuNO51JIQDiZaVmR86Mh7e8BWbUbSAlp8jkDib6sgD2+JUrUWNCEKKEIQgEIQgEIQgEIQgFjP4Q7s6LoqPGBbMsT/CLfw6L1ajxgQZ7q75j/8AcP1WKcYVSYal7RZjnNzucJ2nIZ9iewaWlb8cn1g0+IQW9hThk3BcLG5I2EgZHjF7bL7QdvFY4qqzWKX5H0G+5dOsEvKB0NCgtz5gX3ztcZG5NhbLhOJ7Sfc2pqORmAv2Bjg7hXxOc8FjufCzE3PMYrDK5Fcbp2Tlv039hTuLXCRjbNjh6XMLj2ucUUz1ld8OfVb4KW0nSYtXaZ/oVs46pDKPFjVV62pL3uebXcS422XPJzK6Nkxaub3a/DfKDnkW1jr8VjwQe9EVfRktt7PIW+KuQmHKqJo93A6CQrOJ/f25rflmpUTDlXrfecKJEy7vy3jKWE3R2r2Kq3/6oXflzfkwTzdI24u/+6VbpdnGD4qtOmSD6nnTBcmaXh9IjqPuTqLS0fxZyPnW8Qs+NUedG/OPF2q4NMj03KPNqfpOt4Jx/iioAzc14+S4HucVl7Hv5bdBSoq37A8ntd4WUwaYzX6RuRDm2ysYwfYEoN0K/wAeP57HDwWXClnf0fKOHu2r0dEP4yfmH+/sTmGtDr90bC0giFwIPmvd4WJ7ktuQ6VDmhgyBY5oHJvT+CPoFZZPom3p9eXssrJuaaQ3iqDSchK12foyAsd7Fn1Malb8hCFhoIQhAIQhAIQhAIQhALJ92vVaaslpd6MYwMlB3xxbm50drWafRWsKka/z2li9R31ggx+HckrDsfT/8r/6aew7i9af0lN/ySf0ldqWvPKpyk0iUGbs3D60/paX/AJJf6SUG4XW/raX6cv8ASWpVksj4nNidge4ENefi3aRiGRzF7joXvV2CeNrt/c03cXNDHvkw3tcYpBe18RtsAsBxoMt/7FVv66m+nL/SXDuEVv62l+nL/SW3NmXvfUGFv3Bq79bS/Tl/pJ0dX3wUBpXlrntZUsJjJLSTPNa1wDtw7dptxXW0ukWc6RN6jP8AXS36PKpQb9V+q+y6lGJUfH29oU3FJwW+qO7g+xRM0O9zSRn4jnM+g8t9ikaV3AHMSPA/aW/P1KcCTpRvi8XXbrow9b4jGuBy9AoOffYuFp5PBewV3EgTELubrP8AZKMpeV3YF3Eu4kCrIGDiv0lLslA2C3RkmmNdxqh6Khd8qTDGuY0MSHlSbsqLVDD6TXM6/OHe3vTffE2rJbAO9Bwd2G57ln18WPpfRFbv0EUnpxtcekgX77p4qjuYaR3yhw3zikczqNnt+vbqVuXJsIQhAIQhAIQhAIQhALDd3/SEjKumDHvaN5cSGOLbkyEZ2PMtyWCfhDfntN/sH965Bm8emp7j4aXaP0r+WPn5z2pWPTtRl8PNxfpX8kfP09qjGcXV/CXWHZ0DwYgl49Y6n/MT/wDNJzfK6V7Gs9V/maji/Ty83ylDgr2T9+1BLt1qq/8ANVG0fp5eVnyuntXGa2VmX43U/F/8iX/R+VzntKiA7xHi1eWu2fN/goJb/F9Zb87qdg/8iX0W/KWj6q1DpKWne9znuJkJc8lzifLJs7uvfPvseLPHi7LqH1WLWdTiPI6b5/8A9ufbnnx8nepVioa5Qb3pSoHEZnOHRIBIPrrxROyI5we4+4KV3VKfDpHH6ccTusYoz+7CgYJy03sDyg3t3EFWVKkrICbt0h8hn7f8675f8hv7f8y6dRnDgLqbeX/Jb+1/Mjy4+i39r3p1DDpdTXyzmHf713yo8ydQw5ui6beUHmQKg8ydQw5ui6QFRzePvXrf+Yd/vTqHNK3XLrxv3N4+9G+83j706hy9EpOVtwRyhd3zm8feuF6dQ5aLuH6U+EkiPx4mv+dC7A7tD+5a+vnjUDSIp9IQO2NMm9u6JrsufnOB6l9Drm0EIQgEIQgEIQgEIQgFgf4Q359T/wDr/wAV63xYF+EJ+f0//rj989BlTOLq/hrrdnV7AuM4ur+GvQ2dXsQdP37HL0ff9pcdx9fg9encfX9tB54+seIXlo2fN/hJQ7ev7S8ji6R4xoETs7PqsWt6oG1LSbfNd31U9uj7niyybiHQPCNazqyPxSk9TxqJb7ctp+91BJa9aovq5IpIwCWNcxwJAyxBzTnxXLu1V5m5xUXuQwAG5a836iWnMdi1Ni6WbegoKJS7l9S9uJsNOWuuQcThYE5W+EuBxJMbjFZyx9o962bQzLQRjkbZPVRgGkNyatiY57t5DGNLnvfKGNa1ou5xyOQAVApdIteTtAG07R3kLct3/SzotFCNpsaiZkbvUaHSO72NHWsJ1K0a+rrYaVrsImkDXEAEhgBc9wvxhrXFB2TSoxWZwr89lYdGaJMjbucGdRKl923QNNRyUMFLCyKzJHOc0cN93RgF7triMLszyp9uNUflNYQ8XZDHvmE7C/E1rAebNx+aEDmj3JKmRgcMg4XGKzTb1TmE9j3GJuN46nN9y2VCDIWbi8nG/wDab/IU4ZuL8sh/5Gj+EtWQgymLcQblikPOQ4eG959qko9xSlAzklP0PctEQgz1m4tScb5TnygeASv/AGbo7WxSjO+TlfUIKdorcqooJGyBr3uYQ5u+PJaC03acIsDY553VxQhAIQhAIQhAIQhALhK48pnUTkIHT5gFgW79Lir6e3+XH7961yrqnLHt1qgfJPFLxBm9m+0ESF/WLE9iDM2jZ1eEa6NnV7ClfJiO7wZ/KVwwm3V7CEHH8fX/ABEO4+v+IhzNvX9v3jtQ5hz6+MfL947UHHHPr9pXB7R4xrroz9yOUrmA+Hi33IE+Tq8I1uuoETTo6mJaC7A4XIBI+Fk2HiWFNiOWXJ9j3dy2fU2Oq8hgjjja0BhO+SEm+J7nghgtxOG0oLvG9NJtZIGmwdvjvRhG+HrI4I6yEhBqk6T84lfJ8i+Fn0G2CsmjdX44xwGAW5AglNBTF0DCWltxsdtAvx2UgvETbNA5AuT1DWC7nBo5zZBl34RFGXaOheP0dS2/Q+OQX7QO1Y9uX6ZbTaWpZJLNZvpY5xyDd8Y6K5PEAXgr6H3QZ4ZtHzxPbK9rmZOgj3zA5tnMfa4yDgCeYFfO1BoYMeHSxOe08RY9v0SbINF/CMoHCajnGzBJGTyEOa7PqefolNNwnSW9Vz2PItPFhaflscHAdbcfYFA6x6SfPC2na+oETCHCOpkY8MIaWjA5wxNFnEWxWzGWxL6rafFJbE2N9iLF5wkZixBa0lQfSqFkLt2p4JFoy0bHhkjgcrnaWOyNx5vEvLt2eVzg1kd3HYGQmzhe3BJkJ/ZKo2BCxo7q9ffKnI5WTYWO58Jc1pI6iV5OvGkXvdeqpIgXfkZpGsdGMtlmh5G3jJUGzXXbrB5dOaSlJDaqSUZ2fQsdJhA9LJjS29+MlTGiN0iemaYpcczy4ubJV2p7ZAYAJXNFsr5ONrqjYLoWQVm6vUEtDTTQnPEC4zYhlYjDZvL5rjtUPPum1UhAZPjGeVOx2IG5Gw4D1Xd0oN1c5V/XLWNtJSl7nhhc4RtdfY5wJvlfMNa49SyGDW+Rzziqp2kNt+MSOhxE7cbGxPyHSlptGxVRcfxifCWtBgfPU3cfOcJJRvdhzAKBvpPX1rrhtTUyO/0zMR2ue0KL0frzVxOLvK6iP0Q8GVh9Zr3OanFdqqGB+9y4LODAKl8DWknbd7X8C2e1t1G/4dqDiwMZM0GzjBKx46rkE9QQbRqRulw1Yjile0VBFjhYWMeR6N3HM8l/YrwvmHQerUxqY24JYCXZPkYQ1pGYNxt2cS+m4vNF9tszyqj2hCEHCF4dCClEIGrqBpVK111abLKy4uAzZz4zf2K/plW0uIg83tQZKdRo/QH3DUk/URnoffNat/00ci4dGDkQZOdRGejy/a/sh2o0focv2v7LVnaLHJ980m/Ro+/Wgyh+o0fo/fNM59U6dr2se6ONzvN317WA2tfNxA41rctA1UDdC0fGXMcXMvbDgcLki98XRnbr6UEVpHUGOngM8jowxouLPBLzkA1lhZxJ5+dSdDup00MUbHskJDbE8Ztx7LHaONUsUe933pz477RG4hp9Zmw9YSLpnixMNLLbjkp2B3LmGgMP0VBtFZrN+IeU0sZmMjAYmhhdm7Lhhp+Kb3A422VCrN1jSObWx4HWLXYIiMBFtoe1xDs+M9SodRXvDXAfBk7AQGxglwvYDgDK+QSzatjG3kZI9xIaxzZTH59gfNGYsOVUWh26JpScENdY8oeI3kA3HAxttzkNCjarWOtl/L1LGFud3vEb8jbz2ttezgNqYGmjdwg6njGwiomfI4m2ZwviDXbNmexN31xbIN6fDflpGOZJe3xS1ttougkIdLzPBbJVSyAi0kcQe4SNNg4Ym4r323c0gc6YSQgngb6LcTi1uXHm7Dc3A2BK1UrnnPyhxtciQstyWJAaedNpDc4sLGWucMsjjexJJwvDhbIHbx8iDw2nYAbiwzuJJLXFuKwysB6SVpoA7zWtcRYloY+W1sNzcA2296TimscbXsY+2yGPiAzsWHuwpYg4c9+DjbMADkFw0ta4ct7njQPqeRzm4Wb4QLkxsjYW3Nr4WyPNibbQ3i6Es+qLWm7iOIxVNW5rekRtEZvlsz6EzELHNG+b3flkklc/YfOa4kHaMshml/LIm24bbjYYaeONw2bHNB5FB2mwvyYI5ALYmRQzVD27ON4Fha3x+NLskeRwd9dxDCIKeRvFkCHvts4xtTaTTMR279IRsL324uVtikn6bZ+pjNrW334U5bPPzRT3fQ5wxOjcR8Z8z5ZBnfON+3i2KQ0fXlxwtY1zjt8momh55jv2EE58V9qjaesqpcoYiOTeYcJHQbXHUl/+g10jR5S8R7c6qoazbzOJKCSjiijJc6EBw2GsbDT9TQ1uG2SdVOnmGIxPmZA4kYTTXeGgEE8KMEXJ5LZdarv+H6drbTV0ZNrWpYnynqccLe9OGigb+jq5yNhkkZTtPUwE96IDpoNuJXSVTNt3YGtNjfCWyxPdmBY2IvcryNIQPkeKegYSRwLF7w3l4Db2Pqltk8j0+Ix8DR0sXypGumf9OU2XiXW+pIw+VOaPQp7RDsiFkU7otB1+T44fJBYG8vwTb5XN6hznexK1dBI7850lAwg3Ahc+Z4PRC0C/zlAGQvN8L5DyvPtcSe5SNHoWd/msDR0E+4dyB/oqopqSXfI5Kmd1ybGOOGM3ABvvmMm9hxXWram6yurYXvfHvZa/ABixYhhab3sM81nWjtQJX+c4jmHBH7IC03VjQwpoQznKImEIQqBCEIBcIXUIPOFGFekIPBam00SeLlkFfrIXKlaz6CMxu5t8rZjkWpPhBTKo0YHcSD5+rdAyR+YXAei7hN7Ds6rKLkqXt/KM62e5b1X6stdxKqaU1KGdggzFlQ12w9qRdSNHm3Z6lgD0tILT2Kx6V1KIzw25wq/Po6WL5Q5DtUDaWixYb8LC7EMHBcSOVjjY/NdfmS50xUtAbFM9rQ7h4SbsbY3BaeEwnoCRFWNjhhPOljJe187bDchzfVcM29RsgTqqxmG79+e4utczHDmCc22HJy8aYs0gxhuxgadt3EOFxsycCE6q6iO7RIzHe5DhwXXGVnhtmvyO2wO290Mqms8yFo53BoPac+9UJf8AVZJiXWzPFHEBawA2MbbuSsVDUvJydY2ticABtJ4N7jbyJV2kpXcYA5hfvOXekJapx8+Unmxext0DkauOveSWOPK1i6/iR4JZmj6VvnzvfzRM94HioxrhxBzuq31r+Cdw00rvNj7bnuyHcgfCSlZ5sDn888lh9HPxTlunZGj4KKGIfJiBP0n5JKl1WqX7Bh9UW8FN0W5hM/zr9f8AdQQdRp+Z+T6h5HotcQPosyTLfGk7C4/flv4LTtH7kYyxd6stDubQs2gdiDFoKWV3mR9xPuHcpSj1SqZOUdGX1QtxpdVoWbGjsUjFQMbsaOxUY3Q7lz3Zvv4+KstBuXMb5w7VowYF2yCs0WpMTPijsUvBoeNuxoUghAkyADYEoAuoQCEIQCEIQCEIQCEIQCEIQCEIQeHBM6mIciEIIHSNO3PIKp6YoWeiEIQUjStGzPghVaYYX2bkORdQg8yi72X5XHsaUjPOQcjboAHehCD3Txhx4Vz0kqw6L0bGdrB3oQguOjNExXHwbVdNG6IiH6NqEILLSUEYGTQnrGAbAEIQe7LoXU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502" name="AutoShape 22" descr="data:image/jpeg;base64,/9j/4AAQSkZJRgABAQAAAQABAAD/2wCEAAkGBhQSERUUExQUFBQUFRQVFRcXFxYUGBcWFRQVFRQVFBUYHCYeFxojGRgVHy8gIycpLCwsFR4xNTAqNSYrLCkBCQoKDgwOGg8PGikkHCUqKS0pKiksLy8sKSwpKSksKikpKSkpLCwuLCwsKS0pKSksKSwsKSksKSwpKSkpKSkpNf/AABEIALgBEQMBIgACEQEDEQH/xAAcAAAABwEBAAAAAAAAAAAAAAAAAQMEBQYHAgj/xABNEAACAQIDAgoFCAcFBgcAAAABAgMAEQQSIQUxBgcTIkFRYXGBkTKSobHRFCNCUnKCosEVGENTVLLSFkRiwuEzg5Ojw/AINGNzhMTT/8QAGwEBAAIDAQEAAAAAAAAAAAAAAAIDAQQFBgf/xAAsEQACAgEDBAEDAwUBAAAAAAAAAQIDEQQSIRMxQVEFFGGhIlKRQlNigfAV/9oADAMBAAIRAxEAPwDbKFCiY2oBttLaceHiaWZ1jjQXZmNgB8ei3TWX7Y46JL/MRRxIdYzPnkldeh+QQqI0Otszgm26leN2MYiPDEu2QYyOPIDzT8zLIS46W0Qa7tbbzWQYvEmR2c72JP5AeAAHcBQGjw8deK+l8nI7IJF/+wadR8ds19Uw5H2ZlP8AM1ZUKOgNYPHlJfSCAj7c6/8ASNKrx5P/AAsJ/wDkSj34asjvXQoDZU47l6cMPCcf5oxSp48IR/dpT3S4f/M4rFga5llsKA25ePDC9OHxA+/hT/16kIuN3BMNc69haG/skrzRjMVTA0B6vj40MCfpkf8AD/rpZeMfAn9q3hG7fyg15JowbUB67i4f4Jt01u+OUe9aWj4bYNt06eIYe8V5A5ZvrHzNdjGONzt6xoD1+vDLBHT5VBftkUew0tFwmwrejicOe6VPjXj5dpyjdLIPvt8aUG25/wB7J6xoD2LHtaFvRmiPdIh/OllxKHcynuYGvG68IcQP2reNj766ThJiBqJNfsp8KA9khqO1ePF4YYkftB6qfCnMXD/GLukt3AL/AC2oD11R15Oj40Mcu6X2v/VTmPje2gP2n4pvcJKA9T0K8zwcdGPG9gfvSj+Zmp9Fx340dA9e/wDMhoD0VR1gGH488WDrGGHa6flDVi2Px9KzKuIwzKCQM6OHtfpZSF0HSRQGuGhTPZu1I50DxsGUi+nbTygBQoUKAOhQoUAKFChQBXpDHqTFIBvKOB3lTal6KgKkdmLJh5YrBrx8olxezpfnC+485Na894+HJK69TG3cdV9hFeitn40DFNDa3JELc/SSQELbxyVifGHs3kcbIOgk28D/AElKArdGK5FO12e3JGXTKCBqdSewdNumgLLszgDy2EjxRxUEccjMgDCQkMpYFTlU68008xnFgYghfGQWkVnQqk7hlUBiQUQ9BBqW4qdpg4aWElg0UokTKueyyIVNxmXeRJ09NWD9BARRxrJPaOUPrFGQUyqGitnFgXVXzXvmF6kotkHZFcNlTTiekOS2Lw3zi5k0kuygAkgZeojzrmbiJxLf3vDgfYkqzvsFjHCvyrGK0MapnWOEFisokDnM552gUg3BF7jU1Zv0sv1JvVj/AK6bJeiPWh7Rk7f+Hic/3yD1ZPhRfq7T/wAZB6snwrWP0wv1JvKP+ui/TC/Um8k/rpsl6HWh7Mo/V3n/AIyD1ZPhQ/V3n/jIPVk+Fax+l1+pN5J/XRHbK/u5v+X/AF02S9DrQ9mUfq7T/wAZB6knwofq7z/xkHqSfCtUO3V/dzf8v+quJOESKLmOaw+wfc1Z6cvRjrQ9mXfq7T/xkHqyfCh+rtP/ABkHqyfCtPfhMgFzFN/y/wAmon4UIN8U28D6B3mw3NTpy9Dr1+zMf1dp/wCMg9ST4UP1d5/4yD1ZPhWmNwpQW+am10+h39em6iPCtP3Uvmnxp05eh16/Zmn6u8/8ZB6snwofq7z/AMZB6snwrSv7WJ+6l9ZK5PC5f3Mnrp8Kz0p+h16/Zm/6u8/8ZB6snwpq/EbIsoiOMizsAR81Pl52e13y5QeY2l+rrF9Q/tiv7l/XX4VH7S26krI2SZChU814+dlkSQA5kPSnRbRj2EOlP0OvX7M3bilyxcr8uhKA2NoMQSNL6oFzAW1vbWnsPEu5YKMfhSxAYDLJexXMPw61btp4+GbNmSfXkyAJIuYYy2Qp83vysVub6VzhtpYeMo3ISs8YADGYC9r5cyqgBsDl3bgB0ViVVnhGHfDwytx8S0m/5dhCCQAefvNrC/STmXTtHXVSbZzRSSRuOdG7xnvRipI7Da47K1SThTh1/ujfS/bG4zKVaxy6aG1UfhPilmxTzKhQS2YqWzc4KFY3sN9r+NHXKKy0TjbCTwmTPFrwnbDYgRMfmpL5R1MNWA7wCfunsrdFavMSOUIdfSQhwN1ypvbxtbxr0PwU2iJsKjA3sAL9YsCh8UKmoFhL3o70VCgDvQvQoUAL0dFQoAUVdUVAU7hChix8Tj9tGU++nOT2hao3HVgQXjnXc4U379D70rReHkB5BZV9KF1ceB191U7htGJ8JIo1MdmT7Ljm+V46AxsV2JDa19Oqk70C1AXLiv2hkxuQmwmjZe9ls6+wP51rwNec9jbZEGLw8l7BJUJP+EnK/wCEtXoTFYnIAbXubb7dBP5Vt0crBzNZHEkxc0m9MztI9QHiTSZxzH6vl/rW30pGkPDXFNPlLnp8gKT5VvrH/vuqXRkZJIVyy0wGYgm7EDebnS+gv1VxNh5eTLoH5uuYAndv76w6sd2jKWR660my0nszGGVTe2ZTY26eo05ZaraxwYaGbik2WnLpSRSsmCM2xhs0L/ONCVVmVwbBSNbydaAXJ6bajUWNcxGzp+UyfKXhdxIY0e5A5OKGVleYPYEcsBcKwsjNc+ibrl7L9h1B6wew7vGnjS4ewVYwwtksFGXKBZVtuy2JFt1jXK1+pdDXDeTr6CtWxa9EfgtnM0allYMVUsOolQxG7tpU7G7H9nwqWOOUehE9rk7t+vbRrtDU/NPbW2nfavOy1+o3fps4OmtJTjmBD/oPsf2fCuJthnTKjHvYC3bU18vbX5p9d27rofLXt/sm8/8ASq/r9T/cf8kvpKf2IqW08AYyt1K5gbXIO466jsK+dRz1bNvOZYgTG6lCDcjT6p18QfCqlPXrvjrpXUre+V3PPa2Crte3sR8xuajsfHcX6j7DUrKlM50uK35x3RaKKp7ZJjL5GwRXK2RtFOmupG69xqrb9+U23VpHFBtPmNAT6JKjo9Hnxgf7t8v+6rO1xD5MmY5L3yk3ANydAd2pO7rqY4HbQ5DFq3QwB8Y7tYd8ZlHlXJO4bvQola4uNQd1dUAKFHQoAqFHQoAUKFCgGm1MMJIXUi91OnXbUCs629EEnhRdI8RC8A6gVW6anpvkHhWnmsr4zQyYVpEU58FPHMuoAYK4BGmtgHQm46KAx7aEOSR16mPlvHstUe8tyATYEgXqwcYkYjxTMvoSgOvaGAYH1WSqW0xNASXCLZawMoWTlMy3O7mnquND0VvexNofKNnwy3BJiRmt9ZBaQeYYV5vvW3cTeP5TANEf2Urr92QBx+IvWxRLEjU1UcwyWY1NY7HGJkQAGLIhy2BDAjW5699Qibtd40PeND7qlDGZ4kyC8kYKFdLld6kddt1dS1J7W+xz620ml3FcRMYSYobgs4YEW1RlGRQT23rnaSKrAyJz3iuQNMsn1tND2ilMZhlORGOWURKNSLBgTZWPWRXDYcpCVmOmdMgzAsBf5wra+lvbWvFrh+fyy9p8r/kFgRZBH0zh/IAiP8QNNHxTOsaJmBVStgd5JOtvGlztYKwyojBLBGZTmyr6N9dDThcQmeUq8cZNlRgDbKbliLfS3C9S5TblEjw+EyEwbZcS6aaixt9dd4881SjJUHi41inDLIH5wJsCND6R18asLCoyWCufLyNJFpK1OpFpArWClo4y1JYSU5B2c09w3ey1MAtO8ITqBvIuO8afDyrj/MVb9Pu9cnR+Ns23Y9jssb9lj13vpb86IE3PVpb870T3tpYG439V9R5XoNe4tu1uOvTTu1t7a8aelDW9j1627ui9A5rDdfS/V0Zre2kpg4zENpbQWGhFum3YfOkcM7nUvcWB3fWuNDboI9lbdWlnbBzjjg07tXCqxVyT5HGJizAr9FlZSO8WBB6La+dZ9NEQSDvBIPeND7av7RkrbMb9YuD09vV7qqnCDDZZm6ms3nofaD511/gL8WSq99v9Gj8vVmEbF4IKVaZyrUjItNJVr1x59Mi2TWu0lKFXG9GDjtym5HiLjxruZda5UVy7o7Zs7tE91aZufBTGiTDJY3yczwABQ+KFDUxWdcVe09DETuBXxj1TxMbD/h1otVF4dChQoAUKFCgBQoUKAKqJxjTKimNkzDGKYCdxGZWW9+wlTbvq91B8KtkRzrGZBfk5VcWJFiDcajozAXHTe1Aed+FURl2bg5SLPErYeQdRgYx2Pbl5KqNWs7e2XptXCgehOmMi7RiFs1uwNyXlWTUAK0biS2jlxU0PRLEGH2om0Hqu58Kzmp7gJtHkNoYd+jlAh7pAYz/NfwqUHiSZXZHdBo3nFc12vuvm8x8QaT5YDp3UfCCYx5WUKb3U5gT2jcR21GDHTm9o10NjZCbHTTeesV2Y24WMHIUG+SRE4J36nvru1RS4rEsLgC1r+hHu69RupGfHzobMbH7MfvC1Lqv1+TPSZN0L1XztWX943hp7q4O0Zf3snrt8adSXox0/uSu1I9x7wfePzqxYCTPEjdNgD3jQ1QcXiHZTd3NtdWY7u81ZuA2KzQsh3o3sbX33qi2TfcnswickSkCtPHWkCtVZKmIgUrFoQe336fnQC12q3qu6HUg4e0SqlsmpehaOIgEFibnQ9IFrWrloDkylj9oaHf192lBFGbMWsWFrXFui9h10ERVYgHVtSNO3cLdtfPpJptM9enlZOnjBsSd3gOjfTB8CV0EzKCbAcwb+gXXU07SNLFAbgWuL7qMwKQARcLu36W0qUdROriLayVzortac45wEsahiL6uLkXGu/W3jvqF2/hVCKV+gSp7A2vvHtqcZFuGI16D0i+mnn7ab7QwwaN1AF2BIP+Iarc99qnotR0b4z+/JHVVdSmUfsUaRaayinstNJK+kI8UMJ1osLhi7ZV39G/y0B9umm+lJqTweIySK31WB8On2dFaeqj2Z1dDPvElOCe0uQxQPQbN4x3LADpJjMg8K3BGuL1gm1hyMwkXWxWYHfmBN2sbm9xmG/prZOCmNEmGQXuY/m777hbZDfpuhQ+NaR0iZoUKFAChQoUAVCiNC9AHTbHxZo2HTa47xqPaKcXoqAx3hZhwu1cM+5cdhpsGxO7OOfDr1lzEAOysQ2nhuTmdbWsxsOoHUewit742cKyYQTJ6eCxMUydwfKL9nOjPhWTcZeCCY1nS2SUCRCOlXAdfwso8KAqddI5BBGhBuD2jdXNCgPSBm+VYOORNS6Ryr3kAn86i0wmJBJCyC9r2IF7WtuPYKb8VW0+U2eik3MTPGe6+dfYwHhV1V66MJPajkSeyTiVP9H4m1rSWta2bS3Va+6uTsac70J72B/Orfnog9T3MjvKh+gJvqD1hXS8HZ/qr63+lWxno1esb2Y3lW/svP1L63+lSvBjg++HZmZgcy2sOw3Bv5+dTQejElRcmzO8UNINSjNSTmsIhIKu4zSRNGrVkgKmJT6X0TmG/Tpv5g0qyC4J37gfP4nzqocYmKmjwyywSvHlkUPlJF1cFQDbqYr5mstxnCfFNp8pxHb89IPDRq8zqvjJTtlKMsJno9LqU6llG/8mL3tqem3V1mgWAOth32HXXnJtrTnfPOe+WQ/wCauRjpP3knrv8AGtT/AMeX7/wbX1K9HopsbGN7oO9lH50idsRAf7RL9WYH3VgCYx/3j+u3xpZcU/139ZvjUl8P/kRep+xpO0WXlHyEMuY2I3WOtvC9vCo2RqLC4nPEjdai/fuPtvSMslezqW2CWc8HkLOZvjyJymm16Ukem2fWsWx3QaL9PLZNMcvKWtmJNhYXJNh1C+4VoXFVtTTkidwKdzQ2y+JidP8Ahms6FTHBLaXIYoHoNn69Yr5wo62haX1RXLO4bnQrlTcdddUAKFChQANcmujXDGgOS1Fylcu1N3koCE4X7M+URTw/v4HUdPPKlVNuw5DWA8Ihy+y8FPpeNWw79nItlXzRo/KvROOf0T1G3mPiBWK7T2bb9LYPT5udcXF0c2cWIt1APF5UBllChQoDSuJraVnnhJ3hZFH2TlY+RWtWSWsC4vtoclj4jewcmM/fFh+LLW4pNW7S8xwcvVxxPPsfcpRGSmK4zMDlF+i5IQE9QLbzUNJwna7DkWuvpanm2NudZdNazK2C7szDRXzWVEs7SUQkqqHhc27kx6x+FOsBtLFT35HD58ujWO6+4G5Hb5VDr1+yx/HahctflFoWSgJKiUwm0juwqjvdP/0pZdj7TP7OBe9/gTTrwMfQ2/b+STZ9K4d6YYSSVWkixAQSR5TzNVKutwRfxFLcppVsWpLKNW2DhJxkLZ6IPTcSVyZang12znb+E5bCzRdLxsF7GtdT6wFYOsROp0v11u/yjWsf4R4LksVKnRnLL3Pzxbzt4VrXx7M6Ohs7xIwYZelj4Lf3sKVEMX/qnuyL/VSdKJh2O5WPcCa1drZ0tyQqssQ/ZE98p/yqKUG0FHowxfezv72oJsaY/s28bD30uvBuXpyjxvWeg34ZW74R7tCuB2++ZVIRUJsQq5d/j1kVMyyVDDg6RvceAp9JJW/RGUI4Zy9S4TlugdPJTZ5K5aSkJHq5sqjElI3uAeulExHJssg/ZsH67gemPFSw8aZbOluCOr3GpBMOSpOltbjp0tf31zJrEmjs1y3RTNw4LYzPhkF7mP5snfcLbIT3oUPjUvWe8Ve07pyRO5Slv8UWg8TEyepWh1AmFahR0KA5akXNKyGm0j0AnK9NJZa6mkpjNNQHOKkuD5jvGo9tZ3wyhEe1cNJ9DGYeXCuei41Q992j9WrzLNVP40MMW2esy+lhZo5R3Bsh/mU+FAYhtbDGOeRD0MfbqPfTSrLw7iHygSr6MyBx46n3+yq1QCuGnKOrjejBh3qbit+w2LDqrDcwBHcwv+defK13gVtDPg4utQUP3DZfw2rZ075aNLVx/SpFlggLRaW5rkakC5IAIF+nmg+NR+IxSxzsrHmlYw+XnXKixFwym+RmW4NrnUEUs6BvpMOmwYgX67br02k2arG7Mx8be6q5aWWeDoV/K17Epp5G77RWzAKQTfUWBFz0G++1u+w3U/4PcLfkskjkEiQC4BF7hiQdexiPKkI9nRA+jfvJNLpCg3Ko8KLSvyyFnykGsKH5JeTjLkb0ISe9yfcv50hJwzxrejEq94Y+9h7qbwyilmm0q5adeWacvkH/AEwQMBPO85kmy6pk0sNAcy6eJ86kOU1phHiKkl2RKxBCjdf0gdOvmk1dFRrWDSslO+W7HP2G5lpKbEdFJY0mNyp3qbHvtemTzVYueTWmmuB38oqPx+zIZWzuis9gLnqG730/2fslp1us0Ud35MB8xJbLmsALX07eg0W2NjPhsueVJQ+bVFKBSLc03Zr3vfwNRlKOdpdGiar6qeF+SFOGjX0UUdwFcCcdFI4iapbgZgIcRJIkqlmVQ6AOykgNlfRSL+knnVd1iqg54bx4XcxXXK2Sjn+SNmxFxekHmq18MNgRxYUSxR8nlkCtcsSVa6/SP18o8TVFEtY02oV9asSaz4fcldQ6pbWOVjdzzEdyN4RWcjvCg2pltDDvE2WRGRiAwDKVNiSAbHW2h8qsPAXaZjxeQMRy0bxjo59s6G/R6JA+3S/GPhpDDDPIHujvESwIOVhnQsSATYhhfdz9Casc+cFkKsw3FHeWkXkpB8QOukTiRTcSUWSOzsRaQDr0+FTiuRuvrv7e+qkJbG46NRVphkzKGG4gHzrVuXOTdofGCf4G7U5HE3vobP6lxJ4mJm9WtwFedY5+TZZPqMGPau5x4qWHjW7cGcZymGjN7lRkJ68mgPiuVvvVrmwStChQoBKamE8lSTiozGx0BH4iao6aehjJrVFzYqgF5Z6TmwgxOGngP7SN17iykA+BsaYSYmnGxcZ87b6wI8d9AYnjzyuz4ydGgfk2B3gbgD1b/ZVbq/7d2dyeOx+F6Jc00d+thyot1gBmH3aoFASEWwJ2KgRtz+Ty3soPLAmLUkAZrG199qtXF1jLLLEdLMr9uoKtp4LUlsDbbjAQuGxh5PNE/wAmghcLkN487utxzWHSendeq9spjDtFls4EoNs5QsVkUSozFOaSdN3XVlbxJFV0d0GjREmo+VphHNXM+NC9proM5KiPjLrT/YzxGYCcAoVP0itm0I1BHaPGq0+0T0D20tgdtvFLHIAOY6tpvIB5wHeLjxqEnlFsI4kmyV2hBLy7iCNmiDXDBWYKpAazN2A9e6lRLpTwcN5Wd5I4GZXVFIZwo5pkGa9rG4Nj1ZKqvLuCQSQRcEX3Ebx53FFa5JKXglbVFPMScWWrLsl8vJ4oKz8nE8EgS7NlDZ0YKPT1zab+cCNxrOmY9JPnT3AYt/8AZrLJGpuea2UXtvOo6uuoyeexmr9DyywcK8YrMkwzKsyBgHUo11NmBU633flVfbaadd/A03x0GgPLNMSTe7s9hpbeTbp9lRx03keJA7KlCWFgrsgpybLHsvbEZzI87YcXjlV7R+nETlALqwuc192uW27SpPhbwuw8sOVGDSK6MLK+u9Wu9so5pY26wKpuHxkS3zgNqDpYkixBF967wdOryUXb8S6rCt9LGw0tc6XXp6ezTTeKpY3bi+GdmzwNMTtBjuA99d7G2pio5eUwwHKKD0AizCxuCRfo6d9qaYvF52JCWv0aAbgPbv8AHorjDYiRGzIQhsRe99Da43dgpKxCFLT7E9j9ubTxN45GfK2hjyRRg2I15y5xrbW/Req9iYHR8r3BsDvvowDA6dhFOhjsQTczMDcHTNvF7E87Xed41vSckRdszOzE6k80flVasSLpVSl3G+HJWRGDMtmU5lNmWzDnKddRvFSuKhV1flsbNLzbhWkkkXOb2+kwaxtrYeHQzGEX/EfvN8a6GCT6i+Iv76w7EyUamiBZR1juuKNcOTuDHuVj7QKsaKBuAFKA1HqElUiufo2ToRvwge0g1O7MiZYwr7wTbW+m/wCNOAa6FRc21gmoJPKOq0/iq2jeLkydcpsOkmFhEzeKmKsuzi9r6ncN5PYBvNX3irwD/KWY3HIwyiQdAkxMkTohP11jhDFd45QddQJmo0dFR0AVJTRXFK0KAqu2dnHUiqbjWKmtVxGHDCqVwi2GdSBQFOkxVDCbQyyK3Uw8r6+ymOPUodaYnEUAvxsYfksZg8WPRYGJz0WU/mkjD7tZjtnC8nPInUx8jqPYa2Lh5hvlWxeUAu0PJy6f4Tycn4WY/drKOEDZxDN+8iF/tJzXPrXoBDBcIZ4Y+TikaMcoJLoSrZguX0hra3R2ChPt2WWdZ5XLupTnWAJCbgbWvpUdQoDVFn6f++ykJJRe5YeYrPn2vMVymRrCwsDbdu3U2eZjvYnvJNbLvyasdPjyaDLtCJd7qPGmz8IYB9O/cL+6qJQqvqssVKL5/b5VTIpfKCCANNcxffb6xv4Dqpi3DUfRjPif9aqNKR1jqMl0olnHC2Rzoir7fyoDbMp+lv6tKioUsPfS61jfL2Z6cfQ8+Vsd7GjD03U0qtRyyW1C6mlFNIQHMbLzj1Lzj5DWpGDY87DmwyeIyfz2rBkSU0oKkoOCeINtFHYSSfJFIPnUnBwHlO/Oe5Av4nb8qAry0oKsy8EVXR2QfbmF/ViUH20+w3BVDu532MOz/jmJFAUxTc2Gp6unypyuBkIvybgdbAoPWew9taBFwKZxbJiCO2bkB5QAU+w3FjHfMYMMD9Z1M7etITrQGWKy7uUhzfVDiVur0YQ5NP4NkyPbJHiHHTlw7IPXneMeytkwvBEILZyB1IFjH4QKkIdgQr9HMetiW99AY5huCGJf0YLdkuIUa/Zw8TH8VTWE4r8S3pNh0BvuhaU9NrNPKez6HhWrRwKu4AUoKAoGH4pwQBJjMUACLrE0UIIH0fm4lsD2Vc9k7Iiw0QihQIi30FySTqWZjqzE6liSTT2hQAoUKFAC1C1HQoArU2xWFDCxpzQoDN+FPBneQKznG4Yo1jXoXF4QOLGqDwm4JXuVFAQvA6RZsLNh5PROZT9iVSD+dZTi9hTphnilikVoZHKEqQrqDlfk2IGYBtdPritEweDkw7kqN4sR1irJsnasOMjOCxRCMGLQOwHNexBGvWCwI6QzDp0A840K0fhjxTzQyExgC50BICtfdyTtYN9kkPpuO81qPi72izZRg8QT/wC2wHrHSgK7Qq+YHiR2pJvgWMdckiL7FJPsqdwf/h5xH7fF4eLsUNJ78tAZNQrboeJPZ0VuXx0jkbwmSMHrGoY+2pfB8BNjRnmYWbEH/EZWB8rLQHnqpvYnBvEz86KCSQdGUD8yK9E4DARx/wDltlwx9rJGp8xc1LBMew0MMQ6gC3luoDDcDxSbSkt8wEH+NspHgRY+dWHB8Rs/7bExJ2DQjxuwNaj/AGcnf/aYqTuUKo91/bXScCYPp55PtuzDyJtQGepxW7Oh0xGMLHqzZD3DKVv5VJYbg/slD83hpJ2G4mNm8ny/nV/wvB3Dx+jEg7gKfJh1G4AeFAUWLDsRaHAZR0coVX3FvdTmPYWLb6MEY7i58xlHsq6Wo6AqsfBGQ+niH7kCqPMC/tp1HwJg+nnk+2zN7CasFHQEfhthQR+jGg7gKeLCBuAFKUKAK1CjoUARoqM0KAKjoUKAFqFqOhQBWo6FCgBQoUKAKhQoUAKRmw4Ya0KFAQ+L4Oq3RVZ27wJWX6JDDcy6MPj40KFAdbHgxsK5Gk5WPdlkAOnVcg3qbXEYogKpjjUCwAXcBuAta1ChQA/Rkr+nO57BYf612nBmL6WZ/tMW9hNChQD3D7GhT0Y1HgKfRwAbgKFCgHCijo6FAChQoUAKFChQBUKFCgBR0KFAChQoUAKFChQBGhQoUAKFHQoAUKFCgBQoU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4" name="AutoShape 4"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06" name="AutoShape 6" descr="data:image/jpeg;base64,/9j/4AAQSkZJRgABAQAAAQABAAD/2wCEAAkGBhQSEBUUEhQWFBUVGRgYFhcXFRcWGBcYGhgZGBUXFBgXHCYeFxkjGRcUHy8gJCcpLCwsFh4xNTAqNSYrLCkBCQoKDgwOGg8PGCklHBwpLCwpKSwpLCktLCwsKSwsKSkpKSkpKSksKSwpLCwpNSkpKSkpKSkpNSkpKSksKSksKf/AABEIALsBDQMBIgACEQEDEQH/xAAcAAABBQEBAQAAAAAAAAAAAAAFAAMEBgcCCAH/xABMEAACAAQDBAcFBAYHBgYDAAABAgADBBESITEFBkFRBxMiYXGBkTJCobHBI1Jy8BQzYoKS0QhDorLC4fEVJFNzg9IWJTSjs8NEZJP/xAAaAQEBAQEBAQEAAAAAAAAAAAAAAQIDBAYF/8QAJxEBAQEAAgIBAwIHAAAAAAAAAAECETESIQMEQVEiMgUTFHGRofD/2gAMAwEAAhEDEQA/ANwiNtCvWTLaY/srrx1Nh8SIkwD3xTFTYLhQzLiY6Kq3d2PcFUnygAFX0gTCfslkgftuSf8ADaOE6QJ41lSm/DMt9WjikkSZKFpslFQAG81S80gkAM4vaVe47IDEXzzuICb37Nl9Q9RTqEaVYzJYN0dDmGQ94IIIyOYIBBACzp0iN71K37r3+aw+nSPK9+TNXyU/4hGU09QHUMuhgsKZJKBqqqaRiGJZah5k0qdGKAgIp4YjnF4GkyukKkOpdfGW3+G8Spe+lGf69R+IMvzEZeKXrpLTKGqNQUzaWyBZlu4Ne5y048CYrn/iB2W4I5ewoI+GRiDfF3kpiLiok/8A9FHzMEgY8qbTqC3tEtnxN43vor3i/StnJiN5kn7J+ZwgYGPihXzBgq4QoUKCFChQoBQoUKAUKFCgFChQoBQoDbf3rkUYHWEljoii7Ec9bAd5gKvSpS8UnL+4p+TwFzhRUV6UaI+9MHjLP0iQnSPQn+uI8Zcz/tgLNCgAm/tCf/yE8ww+Yh+XvjRtpUyvNwPnAGIUD03ipjpUST/1U/nD6bSlHSbLPg6n6wEmFHCzQdCD4G8dwChQoUAoUKFAKA+8tiiISBimSwb/AHesS/kThH70GIp++tcqzpaPfAyOHK+0LspV1/aVkVh+GAr+9alqSWZz2M6cqzJhzAUM18uAACmGJ0qXLop6NMvL6g2bIW+0YyhkSNes9TkIsFXRS6mjEqYUYKQcSTFVXtxzu0rvFiRzMZ1vrtGU0kUdP22xqZjJ+rUKLKiniBfzNycyY0v2QdwVDYcYuiY5jDmstDMK+eG3nALbu0HnTWdziZ2JJ4EnlwA5chFs3YlpIeWrmyENLc8lmKUZvLFfyin7w0cymntLmDC6HXnyZTxUjMHkYlRP3Iqnptp097jHMWW65i6uwQgjuNj4rEje3ZZpdoz5d+ycMweDgEfX0hjc6Qzz/wBNnnDJpe2zto0wX6tFPvMWsbZnLviFtPbTVVTNnv7+FV7kUYVHoAfOIIlU2XnBTdLfKdQO5ktZZgAcFQwOG5U2PHM+sBp7fnyMRyYDUZPTnUD2klt4y2HyeJsnp8I9unU+DMvzBjII+9UYDbJPT7I9+mmDwdT8wInyenWgPtLPXxlqf7rRgwp+ZjtZI8YD0/uvvpTbQDmmZm6vCHDIyEYr29oZ6HTlByMg6AsjVgcpJ/8AkjX4BQoUKAUKFCgMu3qlvN2hMSWCzEqqga5Iv+cCqylp5OVRWypb6FFDzcPczILAxN302waYTml5TambMQMNVlSyFYLyLNcX5LGVVfa0Hj+QIKvFbICp1iTFmyj76G4HiM7cL8r52iCz+H8K/wAorW6e0DKq0lsfs5zCW4vkcXZVvEE+lxxg1PpTTVU2mJuF7Sdyn3fKLDk8X7h/Cv8AKJez9iVFQLyZBcD3sNl/iJAvEjdzZyTZrNNv1MlTMm21YDIIvezED1i2VdYGUFyDawWUptJl3yWWqjJiL2LHU6WGUVVH2jsSfJBMySABqQcVu84XNh3wLNQPuL5E/wCcaAm3Zc7HKVAry3ZVz7D4SR/0z3j0Iyijb07KNOyTk/UztRa2Bz3cMwQRwIMROU+XKUSQ1rFgDre17aRtO6Vf11FIe9zgAPivZPxWMUmtaSByVfpFn3K3/SkkGVMRmGMspDKLBgLix7wfWIVrcKKUvS1Se8Ji+SH5PDi9LFBxmOPGWx+V4IuMKBuw94ZFZLL0741VsJOFlsbA2swHAiCUAozjpDnXqgvKWvxLGNHjM9uV4SoqathiMtxKkqdGneyviFClvSAE1tPTUoBrAZk1gCtOlsQB0M5j7APIZ90QZO+svFgWgpETP2gzcL5tl62ivbTnETHMxi7mzMScyzC5xHnrl3QHNO0zPh36eQhdcNTPPS+Gv2fUuZLoKSdeyzJbXlMx0GKwtrowA4YoC7xbbqKJ1pqqXJqZaj7J58hZmEclORA7rxWZuyz7pBPK1r/nvix7DqRtCmahqc5soFpDn2sIyKEnMlcv3fwwmpro1m57gVtCrmVgXrJo6pfYlS5YlSk8EU695uYH1qhCFGloYRGp5rS2902MN7Vn3byEVlyzA2vH26jl6xG2axLX5njmIO7UlyDJJEoJMXD2lJs175FeGmt+IiAdTMHmKgNsTAX5XNoMzd3ANJh/hB+sQN1aNXnlmFxLRnHCzXVVvbXM6d0a50cbHSd1zOkt8JlqOsQOALsXsDoSABeKMombGtpMH8NvrHxdgzT7Nm45Bj8gY2beHeKklzjT0tLKnzl9uyIsuX+NsOvcIFhZjZzKOiYfdCEH+IqflHH5PqPi+O8b1w3Ma11APow3hlbOaeZ7E9aJYUIrGxUvixYgB7wi/DpaoycsXmQPrASi2BQVQYfo4lTF9tASjLfQjCbMp4ERUN991pNIqNKMy7swwuVNgtswQLm946zizmM8cdtXpekikmGysSeQwE+ga8TU3ypj7xHijfQR5ld7MTe1gLHS2uhiXJ21OcWWc5tl+sz+cD09LpvNTH+tXzuPmId/8QU//HlDxmKPmY8wVE+f7zv5uR8zA2pLH2mv+9eCND6RpxmSZc5c1lzp8t7Z2xuZstvAgv8AwxR6Ta5llraOpU35HUaHkIu1NXBMSMomS3GGZLb2WH0I1BGYtAqp3WoScSz58tfuNJ6wjuDrkR4i8XgCN2KLr66Sqiyq6uxF7BEIZyb+Fs+LDnE6r2manaM6dwJa3hc2+FonpkjSNmSJrs4tMnFGLkcgAMhryGfnH2k3Mq5S5007vJlkQij+7E0fo1YOI/R3P4Fngv5DIwa2rIlhqRpd2RZ8tnA7s1v3BtYpGzNqtSTwzobEFJktwVxows6m/MRfd36mSVIluJqahW/WLyDjW4+9x+JpFe3a2T+kTpbybhTiDgn2msDiGWXaJ48Ia6SaxP8AZ4UWPWznZPwmdNZSO4qQf3hB/aO2ZNHJKDBTy2FnbFea68UlgAYb6XFzyw6jLNv7aNbUBgMMpLLLXkoyGQy/lpwjIsFW3YI7h9IFPMidVv2TEJaUn2jbuGv+UFtMGZfIZnlH0Uh1Y27uP+UTFAXQW/PEwzOmQZa10MKBSTgP+N/9aRoUZ30Kn/dJ3/O/+tI0SA5mPYEnQC/pGH74V10pkHvLMnt3tMmFQf4E+MbDvFU9XSTn5S2+VvrGE7yTLilP3qST6gvceN4ALVNicDwz456mHZ0wKvcBEQN9qL8/jhj7tAXRrcvlnHLfcj0fH1agTdruDewt+eMF9lbZSTNl1Nja6hrDMC9je/diB8ors+qxNcm1hbLuFhDiA/ocw8Ccvh9QY1ZxZYzNXUsqzdJmzuqnrMXR7qfEaH0t6xTKubx7o0PpMcGkk39rEvxli8ZnVPlG3ER2SmYidtObcEd/ysPoYD7Gre2FOd9DEyqmXHjn6m/1gDu562Sob8C/EsfpGl7t7UNLsarnpk5fCh5MVRQfLHfyjNd3VIpifvTGv5BQPjeNN3doeu2FPl6kvMYfiTAwt39m3nGugzuLssLTK3vTO251JJ0ue4W+POLYtP8A6RT9zdsDq0SxOHsmx0HAnytFvSqy4j82j4n67z/m68vy/T+P9s4A9vp1LSqlcmlsqvb3pTkK6nuzB8oB9Lz/APpx+M/KLJty01BKXNpjqvkCCT4C0VHpemfayByRz6tH0H8J8v6f9X59f2eT6jjyZZtSZr4j5X+sDZYibtI5+f0ERKcXIj9R5xic1lReAQfElvqIsu52x5TymmzFDEFsN9AFHLxvFWr27Z7rD0AH0i8brDDQ3/Yc+t4sEYvFrkbGp6KUs7aF2mOLy6VfaI4NNPujx+JyiDunLSTLm188YkpyFkof6ye3sDyyPnfhFc21tKY0xps9sUyYMbHPibBQOAFgANLQqxY9odJVURgkdXSyhokpFuB3s417wqwJXf8AqACWrZ+IX4q4OmEWZSvOKuS0w/mw/wA4c/2cvFj5WEYupG5i66Wal6SGmDDWS5dQnFkVVmD932H/ALPjC2zu8nUfpdE/WSuKi/Z5i3tS2HERU52xjqjXPfkfIxM3S3nmUdRfCWV7LOlW/WLytwmDUHy0Ji51L0ms3PaFdXNzmeNzc/GH5dgR4j5wc3+3YWndammOKROAdCNLML27sjf1HCK0Ki4uI0wJbR2ysvIdpuXAeJiOdsOwuAvkcUAHfExJhyjX7VAOLKPiIiixrph428AI+iU7e0zW84l1k4h2AyF8gMhoOAiIxvBF56Md4GkVsmRLJ6ua2F1JFiSp7VvvCwzjeI82dHx/80pP+aP7rR6SEBVulCs6vZVSf2LfX6RlNUqvR0zkA9QTJe/BHGOWTbhiEwRf+m+cRstkGsx1UeZt9YpFDTBS6OcUqauCYBqBqrr+0rWI8IsFJrbg4hfU2vlle63+MSEnBxceY5HlEvaezGkzDJm55XVh7MxODofS41BgFUUkyV2lvh55fEHWMbzzHTG/GpB2SjNfMdw0/PhD5oTOeXTy1yLorkC4UE8eVlxGIrJVWzRlHFmXAPEs2UHdkH9ApHqZv6yZcU6kdo3Gb2OeG1rX4X+8IznF5501rc44zDHSNtUTJyyl0Qknu4AekUWsPCJ6O0xy7G5Y3JgbVt2o6OJ3Zf6y/IH+UEZxyiBsse0e4D1MS57ZQFs2YLUaWB5k8BiZyoPeQp9DF+3E3kkyqYSpk5JbCY5wsCL4guEhtBmDFBkK3VS5a3JIQYRc4mC2XLie0wHjEnamx51O3Vzpaq7KXTt3ZlF8QULdbgA9k9rI2vpFt4F0qd3164zqGdLOI9qXjUqc88Njl4cPhB6ikzyO0mHxZbeRvGKBgRcRLl1c6UAyTWW+XZmd3JWy8xHn+X6T4vmvO46Z+TWOq26RSCWTMbtvY2sPZHEJfUnnGbdK9TiqZQ0tKvY69o8fSKud4Ki1uvnW/wCbM/7oh1NQ7nE7Mx4FyzG3i0ds5mZ4zqMW83mgde3aPnHOzku4jmsbtN4/WH9mDO/KKj7UzLsTzJPxi1rvCsmVLpwLu6KDnYKCNe865RUZmeXlEmue9f8AhAHpLgNB3oqOqpqGmGQEo1MzXN5rEJfwUN6xTa+pLPnmcszmb8M/CLFvrMvWIBp+jU+Hwwn63iqTQROsfvLw7hCtT2KDsKAOH5JiJNqWOLALhM2Pw+cPT7kQHl1DKGA4ix9f5xxxJe3f5NXPqJtHtw4gHAseI4eI5aRJ2qhRlnLkVIvwv+dPOK6+cWarH+7drXAvrlE1PHUsTNus2VcN2tpLW7NqJBFjKOOWCb2VwWsMvvrMH78ZoDhLLyJi29F08rOmjgZX92YtvmfWKjtQ2nTbcGb5x3ec1IF7xK2av28v8V/TP6QF64g3BtBjYczFNUnhi+RgDFYe2fzwEQqipCeJ0ESKg9o/ngIbolVQ9Q+YBwyx4ZEjvvkIAz0fVFtqUhfs/aqM8tQQNe8gecemxHkNNptjDeyykMtjmGBuPO4EetNmVgnSZc0aTEVx4Mob6wFF6YGUy6ZWNh1mI/ujEPiBGfCcp0YHz/nFx6aZ3apl/Gf7JjNqamea4SWrO50VQWJ8AIsB564FBLnyxOk39k3DIfvSnGanwiHMp6LCVNTOlKQQVmyOssDqFmJYHhxMG6TovrCLuUk30VpgxfDL4wN25uhW0oLNLxqOIsw8bjSKBtZvHQybFeurpi2wB1wSVI0OHCL2y1DaRUNqbTnVc4zJxueA91RyA4D58YKnaSk2ZAD6R8xoeFoUM0tCuG5YCKtUG5iy7TKqmRzOX84rEw5xkENmjsMf2gPS5h2bpHyhW0kHm5+AjtBdlHMj5wF0oa8yJ8mYFxdUwbDzwjQQS3638SpaR1MprSmMzE5AOKxAXCNBfCSb52tASmo3nzklSvbckKSbAZak8LAEx3vVuq1DMwPMxB0LS3w4VYqCXS1yQwAyN88sheGuPuQd3J6M/wBIpVmT5jIrD7MJbERe2Ikg2Hdb0gHXbE6mo/RZ6GQ7G0qbjZkYk2ll7khpbZAsuEqb3BtGs7g7TSdQSChHZQIw4grkbj4xTumSjxzqXCQrG6knKy41csToFQISTwxDnGdznKztnBchirCzKSGB1BBsQfOHJ1UrBAl7qtnu+IYrnNR7gthFu6GK2s66qnzRpNmOy+BYkedrRCoD2n/FDNtktKiVDZt4/UxN2evZPfECYudubfn5wYoNnuSqWsWPhYDNjnoAtz5RpDldJSV1Utc5j4XmN91WzlyxyJU4z+JRwNx2O9ax/af5ER3LqDNqcZ998X1A8hYeURqNr1BPPEfnAXzbT45dDUjQoad/xSySt+V1LekVzeCcDPJVSmQB8RmGHcRb0ixbqOs9JlDNYKJ1mkudEnr7Pkwy+HGAG0EcM8qepWYpwsDqrDIeXLmPGAkSJodQeevjxiLVbJxG6mxOoOhiDKnPJbx9D/nBKTtpPeDA92fxH8o4XOs3nL1TedZ40VDu6LhnYNb3QDbzP0tDm8NUFTADm2Z7gP8AP5RzUbyKBZFJPNrADy1PwiJs9GaaJjgszGyC12ZjkMI+H+kWZur5VjVmZxlZuj+n6uVVT29mXKC3/aN2I/uesUSomYmZuZJ+MaBvjVijoUolIM6aetqCOF81XLvt5IvOM+mL2Y7OCC8Gd3x2h+E/OAjawc2J/h+ZgJlZNtiPp8LRxtJ8IlyhpLUE/iP+p9Y6axmKDoXW/gMz8o+bSN1DcyT9BEt4WTkNZo9T9GdT1myKRuUoL/ASn+GPKzGPTfQ699jU3d1g/wDdeKirdNF2qqVFBJKuBbiTkB4kkQD2ltr/AGbLNNSkCoItU1AsWDWv1Mkn2QvE635ai778zlSr61gD1ErrluPeUPh/tYYxWurS0s3zOIszHVmPyz8bwEWtr2ZizEuxzJY4jfvLXJ8zBbZ+/tVTFTJJVB7Us4mlPc3zU+zll2beMBqSXcYjny/nHc+sC6+kYuvfp0zjmc1fFoqTa8ppslRJnrbrJeWROjLzU8D5EAxQq2laRNaW+qn1HOHtlbSaTNSop/aU9pNA6n2lPcf5HhFi6Q6ATUWql5iwJ/CwyJ+IPeI3LzGLOFL2g3ZEAW1gtPm3SBJgg1IW1PL7y5+IEKn/AFieI+cdH9RIH7Ln1aOaT9Yv54GAsmz9qPInJOS2KW1xfQ5WIPcQSPOH98N5Z1cyM5loiXCot8SlgQSS2ZuPKBbNDLmLfYeoq2bKQiW7orZNhYgHxt84jbQmTJjAzXmOQoAxsx7I9kC/uxYztKn/ANmCVh+2DG5wC5uxIOMH7thnY9mwuDkXrKegevplRlSSynERikj2ewHNgQSw4nxNrRBnqC0RtnnN/wAUG94pKpUzFRsSg2BxYuGYBub2NxqfEwDoff8AxmA72OL1Uq2Rx3B5Wzv8I1nas4S9n1JUtcSLC7sc3YJoTbTFGYbo0hmV8lFIBJexOlwjEXtwyjVd/tnMmzpzEBcaILAk+zMLk6DgT6QGOUP6wd1/lBPcPZiz6iZjF1WWT5llA+ZgXRmzeTfKCm5G2xTmaShbEFGRAtYk8deHpAXJ915d7i4I5GD20NkSdoy1E+YJNWgwpUEdmaBos8Dj+1/oa2N9JR1Vx5KfrHS7zyD7xHip+kAJ21utVUhIqJDYfvqC8thwIcDK/wC1YwFn0UqwYMvC6hhfvtnkc+XCLtT71NK/9PV9WPuNZ5Z/6cwdn920cz98qs+ytE5+8FYH06yC+lX2bsNph+xklv22zUeZ7P54wZm1MnZt2YiorCOyvuy78SOHzOnZER9obX2jOFjMCLylBU/tXLDyMAk3dfUkd+dz5wOUKfOedMaZMJd3N2Y8TDVXLIT0g9I2dh1N/gIH7xTrIq2Gt/QQRXTBzZWh8B9YBwd2bofL5QDkx7TF7sR9FjvaC4UC8gBDMz9YPBof20bH88oze46Z/bQu8enOh5LbFpu/rD/7rx5ij1T0Y0+DZFGOcoN/GS/+KNOapdKU77SqH/6q+mLP4RjE+b2T5RsvSZJIrlDAiXUSupDHTEwdLX5gshjFpshgpxcDhYZ3Vhln5gwEqm/Vj88TEGomWdu8W8of2dOyKnhw+fxjuso8ea6/Axzl4rtZ5Z9IdDOwzFHA5EeOWfwjRNzqj9Ip50ibY4WZNB7LrjTzDK3rFFoNkMHDNYAZ88+EWbcOotNqjwBlH0Zx/ONS/q9M2WZ9qNVSsBZD7pIPkbRDk0zMchrBHa8wNOnEaF2PxMcbOOkac0usl4VlrrhT65w1RH7QefyMOVz3Yfh+phugH2g8D8oA9s2fgcMZfWgXutr8NbEEZeEcbVqkd7y5fVgC1rWz4k9+kMCeVzUlTzBsfUQ3N2g5BBYkcjnxv8/nCCXstZ18cpC4l3c9gMBlY6jPI6Z+ERpM0iUfswQHBx2bLIjAWGgNybX1F4uGwhNoFzUTBNNrLqHOSKMRAKmwu3DllE6ROaVTzaWbJJmTg5l2s4YzCTqQAAhdbliMyLXyjyb+o1LxmS9ce/t9/wDDrMTj3/34ZsTESiOTfjMTamlaWxR1KsuRBGf+nfA6g0bxj1uRmlmEOpBII5Gx8iNIsFTt6c9kebMaWwK4XmM4GMFCczwvfyiuydRE2fw8P5wDdPq3crR82Ro3l9Y7EzFjPvYTfvPPxPGFsdMm8vrATTFz3d6L589BNqGWlk63mZMRzwnNR3m0fNh08mgp1ralBMmuf91knQkf1rdw1vbIWOpFq5t/emfVOXqJhbPsoDZF7lXQeJue+Avh3V2PL7LV0tm0vcN8ntESq6P6ecL0k+TNtwVgD8GI9YziVWOGBXIjMWuYcqKuaWV81KiwK3UjvuDe8OYvFqbtbYU6nfC6sp4cLjmCMj4iB610we+38Ri1bC3/AMS9RXgTZRyxkdtO8kZn8Qz53hreXdDq/tJLY5bZo2XHMBrZaaHjFQAXasz73qB/KB+06gubtr4Wjq9jEesiCHB6hGR8vlAGD1Np+eQgPjn7QeDfKPm1aoPMJXMcPr8Y5nmzqe/5i0RStiQeZice+V59cEBc5ax7D2FRdTSyJX/DlS0/hQA/KPKu5mzhP2hTSzo86WD4YgW+AMeuBFRUOleXfZM88V6tgeIImpmOR19YwLbYLYalPZmkdaBok8DO/IP7Q7yeUeiekWjabsuqRFLMZdwALk4WVsh4Ax5zoqwyiwmJilzBhmIcgw4WPBgcweBgIlfKBtNla++vEHmOYPGFS7VX3sj3Zj4aRLqdgOF62mJnyeai8yX+zNQZ5cxlA6dKl3Ukg3yYeywNr39bjSJcytZ1c9JVXtoYbS73PG2l+Q1vBWlUUez50y92nOqJw9kEtx0BLekRdkbuGb2lXqpIzefM0C8cGLIm3LIcTELefay1ExJcgYaeQMEsc9LufG35JMJmTo1q67A2Bw3PGHKA5CO56dmGac2GcVlKqGu3lDmzM5vk3yiK0y50iZsUXnD8L/3TAGtnTlSZifDbC3tAkX4DKB1eB1jFSCCSezoL52HhBWm2WJuK5Ita1uZ5+kN1O7pUEh8hmbgfS0UOLtepmdUi2dlbEpBBLFQWF+1YAAHQDzNomvvtOabKqDK7EvsYtQS2BnzsFuQtwvAHXjFVpFZ7FLEkXtmO63GHmlTlFsLAXvkcr2tfO1ja4jjfh+PXefz/AL7b89flM3l20KqoaaFKggKATc2W9ibaHPSA1PRug7alcXaW/EaX+Bh6bNZvaxG2Wdz/ADjgkW9oX5WIPytG85mZMzqM223mhsg9qJ036D6xDopZL2EEJqdq3ICNI4oV7R8IsexNhidUSZSggTHAI5DVrHwBgDQL2jGgbkS8NTj4y5E9x4rLuIAHvLtpZ9VObVEBkyVt2Qi3W/ddrt4W5RU5KFiPnyETrWl/u/SGqFPa8ol6XM5qQtlGWQH5zhn/AGio5+No42g3Z884hzXyAI0077xiZ59111uy+hGdSLMW6Wv3aHu8YtPR9tUlTTzs5bXCXOYOpXu5jvB5xTdjzSJuHgb+oiVU1LyJwaWStyG094HI+oEXN8deKak1nyibvnsj9HqCLZH48iPERWamNS6SpCzqOnqlFsaKfUA28riMtnRtyRRrB+Vx8fpA6ko7sCYJDj+eEA1UrcH4eMczExWYcfz6iHJmsfEmYcxrAH9wJWDatEOPXoT3ch+ecephHlzo2pXm7WpcClsM0O1heyrmzNyHf3iPUYgFAfaG6FJPv1lPLJOpC4T6ra8GIUBn9d0PSMWOlmPTvwIzHnYg28bxX9q7l7WlZy+pqLaEBcfdk+HPwvGwQoDyzvSlde1as5B91kZE+QVvUxXlHKPYzICLEXB4HSK3tbo42fUZzKWWGPvIDKb1lkX84DyzU+z5wxG87Z/o+SHB/R6iZKPBZgE1fUYWHxiLsf8Ao6yxnVVTv+zKQSx5s2I+gEBh5aLDu/u9UsDUiTM6hFbFNK4UzBUYS1sXaIHZvrHorY3Rls6msZdLLLD3pl5reIMy9vK0OdIaf+V1IHBB8GUwHnKrqGW2FiNdDblDJ2tNsQXJBFiCAcjrHzaTdlragR1upuzWbQm4KaXiAPbmN2Zcv8bc+4XJ5RbRFpqNWOFUz7nK8bDNja5OQ8YfqaN5QIPXy+HazUki9r5A5Zxqc3+j22AYawY7C4Mns342Ie9oFVvQftFVISdJmqbdnrJiXte1wy2yuePExBQdmVKozGYxa4y7Nrc72MP1VTJd5Ywi+IlnI93CRhz784LVvRbtOVrSO3fLZJn91ifhAGs2JUSf1sidL/HKdfmIAMs37ViMsza3jlBCYe0fAQNpKdmY2HnwgjNHa8hAd7OHb/PONF3MIFdIRshOWbKP/UlkD42jNJVRga4F+cWZNuKwlPKJDy2DWORUjNT4XEAJNKVujZMt0buKnCfiIi0jWax4/MRct8pCfpAqUF5FepmCw9ibpOQngwftfvRTto0uCxBvkLnv5xL7i5vF5OT6fELQLm07g5g+hI8oK0tcGyawPwPnBamFo5eVnp6LjOpzAPY+z2D42BFtL6knuPdC203bUDgPmf8AKDNfVqgux8uJ8orwxTHaZa4GZt4ZAc4Y5uvJnXGc+MaBtOdfd6nvqMQHkSB8FEZk/CL/AL5zeo2fS03vBbsO+wv/AGsUUB+EdnBMpDEhePj9BEWmMSU4+MBy+sfFlk+HE/nj3Q4Jdzc5Dn9B3xbNxtwpu0ptheXToftJltOapf2ph9BqeAIXv+j9KAlVZC+/LF7ZnssSCfMG3fGtxB2NsaVSyVkyECImgHE8Sx1LHUkxOgFChQoBQoUKAUKFCgFChQoBQ1V0iTUZJih0YWZWFwQdQQdRDsKAqVX0U7Nma0wH4HmJ5WVrWix7N2XKp5SypMtZctfZVQAB6ce/WJUKAUKFCgFChQoDz10r7M6nac42ss7DNXzQK39pGigTT2z4fWPVm290KSsINTISYwGEMbhgLk2DKQQLk+sCdmdFWzqeeJySLuPZxu8xVPNVckX7+EBku5PQ/PrcMyovT05zuR9rMH7Cn2R+03kDFi6Vt2qehpKWXTSxLXHMvbNmOFe07HNjlqY2aM06c9nTZlJIeVLeZ1c04giliAyEA2Ava4Av3iAy/Ym1ZbSnpKokSJhxK4zMiaMlmL3cGHEQE23s2bTTOrnDvRxmkxeDS24ju1ERZtThNnDIeTAg/GCVDvMBL6mcqz5GuBtVPOW2qHwgAX6Nf2fQxIoNnz5hKyQWK6hHGQ55sOMGJey6dyGp6oIdRLqBp4TF19Imru7PuGWdTg2sWE5rWvf7l4AFM3bmLnOZU7gwdj6XA8zB3dfZCsTNeyU0jtMx0ZlzC342IBbvsOMI0NLKOKrquvI/q5N7HuLXvb+GBW8O9DVKiWqiVIX2ZS5DLQtbXw08YKhbxbZNXUtNzC3sgPBRoPH6kwMmpoeEOw/IHZghiTE+nAAuRc8uHnxPhDWGNB6O+jV65hNnApTKddGmkarL5LzbyGegR9wuj6btKZje8umQ2Z7WxW/q5WVr8zoO85R6B2bs2XTyllSUCS0FlUaAfU8STmTHdFRJJlrLlqERAFVVFgANABD8AoUKFAKFChQChQoUAoUKFAKFChQChQoUAoUKFAKFChQChQoUAoUKFAKFChQDU+lRxZ1VxyZQw+MBK3o+2fN9ujkHvEtUPqljFghQFBrOg/Zb+zKmSvwTn+TlhAKt/o705/U1U5OQdUmfLDGtwoDCKz+jzVD9VVSX5Y0eX8sUAa3oT2pLvaVLm/8ALnL8A+Ex6VhQHk6s3D2hK9uingDissuPVLiIVJs6aX6oSpnWE2CYGxE8gtrx6+tHy0Bj25XQlpN2h4iQp/8Amcf3V8zwjX5EhUUKgCqoAVQLAAaAAaCO4UAoUKFAKFCh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2" name="AutoShape 12" descr="data:image/jpeg;base64,/9j/4AAQSkZJRgABAQAAAQABAAD/2wCEAAkGBhMSEBAQEhAUFBQVGBUUFQ8TFBQUFBUPFRQVFRQSEhQXHCYeFxkjGRIUHy8gIyopLCwsFR4xNTAqNSYrLCkBCQoKDAwNFAwMDTUYFBgpKS4pNik2KSkqKSkpLCk1KS02NSkpLikuLisuNTU1NSopKSkpNik1NSkpKSkpNikpKf/AABEIALAAsAMBIgACEQEDEQH/xAAbAAEAAQUBAAAAAAAAAAAAAAAABQIDBAYHAf/EAEEQAAEDAQUEBwQHBgcBAAAAAAEAAgMRBAUSITEGQVGRIlJhcYGhwQcyYrETFHKCotHhI0Jjc5LwJENEU7Kz8TP/xAAVAQEBAAAAAAAAAAAAAAAAAAAAAf/EABURAQEAAAAAAAAAAAAAAAAAAAAB/9oADAMBAAIRAxEAPwDuCIiAiIgIo213mWPc0UyVkX4eqEEwiimX5UgYNctVnm1AILyLG+vt4+RXptzOPzQZCKwLazivRa2n94ILyK19aZ1hzCqEzeIQVoqfpBxXocOKD1EqiAiIgIiICIiAiIg1a32msz2jM4qagZ0rv7FYnkDGve7INBc48GtFSeQVFrja6UuEpBDq4Q4a14bli7QTYbHbHcIZfNtPVEe7MX9FbWMmgJLMZbmCDiaRXI+C21y5d7Eo6WCI9aaU8iB6LqLkVZhmcXEEZblexJVUkoKg5egqhVhBUAlBwHJAvUFP0Y6o5BAB1fIL0oEF2zncr6sWdX0BERAREQEREBCiomNGuPYfkg055kx1xNLa6EZ9yiNtp8N224/w6c3BS7pD1cuII50Wte02bDdNq+LA3m79ERV7G46XdZO0yu/G5dGWh+ymKl32L+UTzc4+q3xqK9IXiqKowdqAFcVkOAIq4Cug3lXqD+/0QKqqq8B7AgKD1eIiC9Zt6vqzZhqryAiIgIiICIiArFudSKQ/Cfkr6xL2P7GTu9Qg1YnJaV7YJ6XWR1pWjwDSVujiue+2yalis7etK48mgeqDdvZxFhsVjHCCPzAPqtvatb2Khw2aBvCGEfgatkCCpxUVfluMbKjs5VzUmSoTaEVACDOks4e6KQYshWgNGmo35/msx1pAOH96gJGWQNeeh5LCuaasDeLQR4jReWa3RSPrXplor0XUGHMipFKguPFQSZTesKxuJc44MIBc2ppU0NN2dKiuazDuVFSqa1eNaqkF2DerqtwDJXEBERAREQEREBYN9OpC7w+azlG3+f2P3gg1qTUd/oVzP24yH6OxM4mQ07agei6W7cuY+2AY7VdsXHDl9qUgfNB1zZ+OjKcAwcmqXBUfdA6Lu9Z9UAlRN9CoClCVG3qMkFvZ6WhezuI+RUrabNiAo4tIzDm0rpQ6qCu44ZWnjkfFTF6sLoZGtrUimWtN/kguWSVlC1jw4jWjg413krJaVq933ZSeJ8eQbXHTQtpSnNbMDmEF6qKkKqqIyIfdCrVMegVSKIiICIiAiIgKK2id+zb9r0KlVD7S+4zv9EGvO3ePoua+0RuO+brj/k/9mJdIC55tK3FtHYG9VrDyYT6IOuXV7h7ysyqxbt/+Y8fmsiqD0lYV4DJZgWHbkGB/74qdhkxNaeIBUI1SFjnDYhXcS38kGcAvCsa1yOwgs4iudMl44POBwIIpnprnUjX+wiJAFelyjbzvQQRhxFamg79VrFsvySXfhHAfmiuis0C9UFseSYHEkmrzqa7gp1AREQEREBERAUJtM7KMd5U2tc2rkoWZgZanTM0QQ659aW49qG/BGTyiI9V0FgOVdVz+6entLbna4I3iv9DfUoOt2LKNvcr1VagyY3uCqqguDRYdsWWSo+8Jg0VJogsNKyrA8YnsNCCAaHkfRadbtsGhxZE0vd2ac1c2bvSY2thlcAHAtDBuJzGfgoN7kApmAQN1K+SQyg1FKU3aeXgeS9cKgg6HLwKxrFAWnPeKHvG/IAa4t29UW7+gx2eQb20ePunPyqtQj0W+loNWnQgg9xFFoTmlpLTq0kHvBopRvWyI/wAMO1zvRTSiNlR/hY+3EfxFS6oIiICIiAiIgLVtoJ2SyDC8OwihwmtHVrQrYLydSGU/A7/iVxCDaKWFzyzD0iC4EVBIyB7DRBu5tzWvwEmop46U+fkVHWTZiKK3Wm3RveTaGisbgKNJIcaHfmAoaPbRrj+1swJ6zHUPI/mpey7X2YgAucymXSaaUHaKoN0bkB3D5L0PAzJUBadrocJLHFw61CAe4laveW1EkmTTQeNP1QbleW0scYIBqeAWnXjeck9Q53R6rcue8qNjqTUmqyWhRSCEN0FFktlwOY/quB5FY+NevkBCDqMclQDxAPNeCcVw+HjSqj9m7V9JZojvAwnvGSypbO0Ox1IJ1FaA03lVGWFBybJyTWt8he1kFWuyzke4gFzRuYK78z3KbaVnWF2oQX4YQxoa0UAFABwVaIgIiICIiAiIgj9oH0ss5+By4NK1dw2wfSxT/Zp5rij2oMXAvHRq/gXjmqC7ZRRn3j8grgXtni6DfvfP9FfbAivI3K46WirbAvGWCSUlsbcXE6NHe5Bgy22m9LJJJKaRty/3Dk3w4+Cl4ti6dKU4z1f3B4b/ABUgyxYcgKIJvYqPAx0RcXUOKpyzOtBwU5eDBhxF4YBq51MNDlR1eOS1q47UGTsYSAX1AbXM5VyC2WSyNAlIYHF5xuacw5wAGhqNGjkERU20gFzOk57Gh5aAcwa0DSciSWkUrwWdd81cJILcQBwu1FRoabxVRVmnmcWkswtrmNOjQGuee85cQpJhzFNeColkREBERAREQEREGv7dvpYZju6NTwFdSuRNAdm1wd3EH5LvjmgihFRwKg7w2GsMxJfZYw7rsH0bubKIOP8A1deGzro1q9lkesFqmj+F+GZv4ul5qGtWwFtZ7ohnHwuMTv6XVHmggLPZui3u9SvSKvbExrnyO92JgxPPaQNB2mgW1XdsLaJQ0Sn6uwChALXzHiGn3WDtzK3O5dnoLI0tgjDa+889J7zxe85uKg55YNlrRWs1kmP8Npiw/edjqfJbJZ7vnADW2NzBpm+FoHgHFbiio1kXHO7URM73Of5AD5rAkuiJrwya0ueXaNiaImVH7pdma+O5bPfVoLIJHDdT5hao3DK6PpNaBU1cadKlB0RqcyfBBJWKKzsDo44mtDhm9jSX1GYJeaudmAsO3X3aGgiGxSSu3EhzWngdFsF0wxxg0kDnHUnLwCk0HN7M++Zn9KFsLK6UaMu8klbrcd2viYTK7E86kaDsCk1YntrG6u8BmUF9UvkDRUkAcSaKGtF8Odkzojjq78gsQ55klx4k1QTMl7MGlXdwy5lYst8OOTQB26qOBxGgBceq0Vp38PFZDLomdvbGO3pO5DJBXZbU7GDUuPDUkKdUdd9yiI4jI5zuJNByCkUBERAREQEREBERAREQYl62MywyRggEjInTEMxXsqueCI0dHLHge1xDo3UOeVCOIO4rpyir72cjtIqXOY4ZCRmGtNwIcCCEGjyQFsUj2Pex2TQWuOhcB7py360UvY70mDQ0PNBkKn5q7FsPM11DamPjOofCceWeWF4bXtos9mx9P9TJ3AMHooMN1uldq8qj6yBkXZ9UZnkM1LxbJwjN7pJPtPNOTaKTs1hjjFI42t+yAOZVEBBYpX+7HhHWk6P4dT5KRguEf5jy/wCEdBvlmealUQURQtaMLWgDgBQKt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4" name="AutoShape 14" descr="data:image/jpeg;base64,/9j/4AAQSkZJRgABAQAAAQABAAD/2wCEAAkGBhQQEBAUEA8QEA8PDw8WEA8QDw8QEA8PFBAVFxQQFBUXHSYeFxkjGRISHy8gIycpLCwsFR4xNTAqNSYrLCkBCQoKDgwOFg8PFSkcFB0qLjUpKSwpKSkpKSkqMCksKSkpMykpKSkpNSkpKSkpKTQpKSkpLiwpKSksKSkpLiksKf/AABEIAMIBAwMBIgACEQEDEQH/xAAbAAEAAgMBAQAAAAAAAAAAAAAABAUCAwYBB//EAEkQAAIBAgIDDAcEBQsFAAAAAAABAgMRBAUSITEGIjJBUWFxcpGxssETIzNSc4GhB5LC0SRigrPSFUJDU1RjoqPD4fAUdKTT8f/EABkBAQEBAQEBAAAAAAAAAAAAAAABAgQFA//EACIRAQEAAgEEAgMBAAAAAAAAAAABAhEDBCExYTJREkGBIv/aAAwDAQACEQMRAD8A+4gAAAAAAAAAAAAAAAAAAYSrJbWvMxxM7RINyCXLFriTf0X1NcsW+JJdr/Ij3MY1U7pSi3HhJNNxfI7bB3NscVmzpShpa4yck9mpK2tFtTqKSTTunsZyufS10+iXejzJM59E9Gb9W3qfuPV9Cpt1oPFK+w9CgAAAAAAAAAAAAAAAAAAAAAAAAAAAAAAAAAAh5jV0Y/Mq4YluVrqyfE4u60Xdvk4idm0E0r//AC/H06vqQIJRe13ae2TepbdvyM6ux7mFVqjVadmqcrNbU2rJrtOb3I4+U8bmENL1NDRhTppJRj62cVbntTd3xl/j5era96VJdtWJyP2by0qmZVPfr0l++l+M6ce3FlXByXfU4T6jos8nv49Tvkyujx9JMzeV6vRCPmQ4+b7z4O2rvJM59HaFR7x8GXuvkfMdMmcCmXuRZvo2p1Hq/mSfF+qyK6IAFUAAAAAAAAAAAAAAAAAAAAAAa6tW1uV3+hV/ywnLR12btdON+FbStbZfnvbXawWTa4BBc370u0xb55ffmvMIsAU9bHOjKm7twnPRkm3K11qkm9fyLaE00mndNJp8qYGQAAp84qS0t6lqtyNu/S0kQaaltk3fXZXi0k7ciWvUTcyqLTd2l0tIhqqm2k1dJNrjs72fRqfYQRs3raNJPkqQf3by/Acx9l6th8RL3sVb7tCn/Ey63VVdHDvorPsw9Tzkir+zenbAt+/icQ+zRh+A6b24Z7rzce/V31FrmMr1Zcyj4V+ZGjsN2MfrJ9buSNMdiOd6DNGdrmCM0RHQ5Hm+lanUe+XAk/565Hz95eHBp/LXqa2pnT5Nm3pFoz1VIr765ekrUWoACgAAAAAAAAAAAAAAAAAAi4rhR6s++JWLBJTUtDY9mnGy31+S9k9dr2LLGcKPVl4okarXUdvfFd7IPalaMdcpRiuWUlFdrZ6yszXByrU5qDScrWcm1FWle7tfiZKnjo+kjDjqKpKLVrWja6+oEfONlP4i8LLjKl6il1I9xS5u/ZfEfhZe5cvU0vhw8KKiQeHp42FUWKd5t8rfeyJH2kuaFP6yqP8AI31Hr7O40U+FU6Yrsgn+Igot3NXRw7+HV+rpx/Ezz7P6dsuofrOvLtxFT8kRPtFq2o2/Uj/irJ/6ZabiqdsvwS5aEH99uX4jq5O3FhHmdP36nlv1phiZXnV68zyJoqVN9P8AWcvqzemcz0WRmjWjNBGRnCTTTTs1rTW1MwMkQdTlGaKsrPVUjwl736yLE4ijVcZKUXaUdj8jq8tzFVo8klwo8j5VzFalTAAFAAAAAAAAAAAAAAAAQsbwo9SXfEgYvDSnbRqzpNX4Kg76+O6/5cmY+paceo+9fkarkFVmeKdOhKMa16i0I6d4qppOpZuy1XtzG6jlGhVVSVavVlFTUfSSptJS1N72CN1TLaUpaUqNKU730nTg5X5b2285IbAr84fsuvLwMv8AA+yp/Dh4Uc9nL9n1p+BnQ4L2VP4cPCio3mvEO0JdV9xsNGNfq5c6t2uwVR1HrZoou+n8Sa+7aP4WbpbX0mjCcFc8qj7akn3NESuK+06taD5lR7q0vNHV7n6ehhMJH3cLhvpRicP9qVXVJfrW+7h4f+xn0KFPQp29ylb7tO3kdXP2xwnp5vR9+Tly9udb7zbRqcXYaX+R6mcz0ExGaNNKpc2oDIyMUZIgyRtw2KcJKUXaUexrkZpueSjxrb3gdngcaqsdJfNccXyEg53c57SXU2fNHRFbAAAAAAAAAAAAAAAAVWaPfrqeb/IgYjEOEJSWvRV7E7NOGuovFIiNgZ4Wu6jhpQspK9o7IviV7bbX19Bsozur3vrkr8ujJxv87XIm+S0Y1NGNrb2C01HkUr6um1zKlvUlFWikklxJchBoznbS6Z+A6LL3elT+HHuOYzid/R9FXwHSZU/U0+qiolkbMZWh0uPffyJJCzR71dPcmFU6es1Yd72PPFPtV/MyqSsm+RN9iuKMLKK5IxXYkgl8Pm32hLTxFOHv4lx7Z0af4T6PjZb2q/1Z/XV5nzndB6zM8FH3sZB/+bJ90D6Djpeqn1V9ZI6ep84z087oPjnfu1Qfmenh6czvexlYlQnchmcJ2AmxMkaoSubEQZIzRruZoC43N8OfUXedCc/uaW+qdVd50BWoAAKAAAAAAAAAAAAAKjNH6z9iPeyG2Sc0l6x80I+ZXxxKdRwV+BpK6tK2lou66WrcuvkA3XFytpZk3OK4pOF46NktPZoy0rtq6vdLZK3BJWKxagpPXvYtvVvUlG+t31X2IWWeWccpl4aM0fA6KnhOnyj2NPq+bOWzGV3HqT6di/M6nKPYU+q+9hUwrc4mkldpK0tvyRZFZm74PR3v/YKpK9ZSjJRd3KLSUbvW1bi6SVB61yX8zBs8lKyk+SMn2RbE8s5XUr5wt/nGBXutS7KVWr5o7zM36qXTBfX/AGOGyqF87p/3eHm+hrCRj3zO2zaXq1zzX0TPv1F/24OgmuH+qf8A53C55+R6fB3AAA2UqliXCVyAbqNUCYeowjIzRBe7mV7T9nzL4otzGyp0x8y9K1AABQAAAAAAAAAAAABSZm/WPoj3ECjh4wb0IqOk1ey222X7Xq4rk3Mn62XRHwojIg0QoNSTtS47tQalZ7bPivqvymdXDxk05QjJrY5RTt2kahjFLQ30d96PUq9CV9KFSX83hX0b6ttrrVGRNAgZk9cerPvR1OUr1NPq+bOUzHhR6kvFE6zKvY0+oiollRm8ta+Xn+ZblFnNVKWt2XL8l/uFRGzTjJWpVX/dVPAzONRPY7r5mvGK9OS97Rj96cV5msPlHy5fhXE7nY6WdYt/1dGuv86jDuizq84lvYc8n3I5bcS9PMMznzpffxFSX4EdLnUvZrrPuN83fOvh0k1wxWnpjcXPk6WQMbi4GQueXPQN9GsTIsrESsPWA6rcxwanWj3Muyk3Lezn1/Iuw1AABQAAAAAAAAAAAABQ5h7WfTHwRI6N2YP1s+leFEe5BBw9OScLupq9Fe//AEfFQne+hHlavo8aWjaGledcx0UuJdi5LavlqPbgQMe9+uo/HE67K/YUupHuOQx7366n+rA7DLfY0vhw8KKkSTlc9xtpzUZLTXB3k5JPn0U+mx1RzeNneb/5xhUHD1tJ3WlZRV7xqRTk3xaSV9n1NtbZHmq0W+qqkW39CPjsY6aVo6TlpKKva87LRj833GqlmWk42toycdF2bunLRve6trjPsT5i43V2+eeP5Y2KDcFldWksXUrU5U3XqwUYzTjJqmp3lZ8WlUaXLZlxnD30eaPmy0bKbNp+s6IxGWX5W1OPCceExn6Q15+R6YKXez3SMtMgY3FwMgY3PQMkZpmtGaKOy3Jexl8R9yLwpNyPsJfEl3Iuw1AABQAAAAAAAAAAAABzuOfrJ9Z9yRHcrfI3Y1+sn15d5puQQ8ZjbTpbE6lXQ0Y7J03ffW5UrO/TykwjrCQjUcvRqNRq93FptcbV+LoN4RX497/9hfvYnZ5d7Gl8OHhRxWPe/wD2I/vYna4D2VL4cPCijDH5pTo29JKzlwVZtvsOSxOb756NGpJcUlKgk9X600/oSt2NT11Jckb9ul+RURkDaS8wbtfDz1O6vPD6pWtdb/brPIV9lsPbRStv6CsleyVnq2vtNcZGyMiJtt/6qf8AVf5sCtzDCVZudS0IxjByadS70YxbfFyIsVIwzCpbD4j/ALer9YNeYHIrOI8/ZzmX8sx5X2Mp5GJEXiziPvfRnqzeHvIorHlhsdCs0j7y7UZrMY8q7Uc3omcaYHSxx0eXuNkcZHlObjTN0KZR9Y3HzTw+p7ak/IvT5RuQi1jKGt8N317d6z6uVqAACgAAAAAAAAAAAADmsW/WT68u9miS1atpuxPDn15+JkLE15xp6UKTnUtH1SnCLu5K603vdSbfyDO++kWdWUqkElO8arnOUoySUbNOCb23vxaixuaK9aSlTUYOcZSkpzUopUoqLam09bu0lZcp56aXpNH0ctD0al6W8dFz0rei0b6V7a72trIqLjn6x9SH7yJ2+A9lT+HDwo4bGv1j6tPxo7jAexpfDh4UUjkN1dS+Kt7sF3L+IrYs37oKt8XV5nbs1fhIkZBEiMjOMiOpGcZBElSNGb1P0Wv8O3bOK8zJSIud1P0apzumv8yL8iDjmjzRNlhYlGGiFA2aJkogYRgbIwMoo2RRR5GBuhA8ijbBBFxuRj+mUOmXgZ9QPmm5FfplH9vwSPpZW4AAKAAAAAAAAAAAAAOYr8KXXn4mQMdVlHR0Nbk3HWrpSkt5J8ya1lzmWV1E3KklNSd3DSUZJvbZvU18yveDxH9ml8qlH+IIrIY+bs2mlK1loq6tUpQle65ZVPkWFz10MR/Zan3qT/Ea5Ua/9kq36YfxEEDGS9ZLq0/Ed3glalTXJTh4UcvlGQVKlRyxEJU43W9ejedv5up6l3nWtarLk1FI+Z5hW0q9Z8tSXib8zBSLOe5PEaUnoRd5cU0a5bm8Qv6F/JxZGUJSM4yN0skrr+hqfKLfcYvLqq20ai/YkVXimQ8+n+jtctSH4n5EiVGa2wl84shZ1TlOlGMYSlL0q1Ri29UZcXzIjntIKRZYfcpi6nBw1TpktBf4i0w32b4qXDdKmued39CK5rSMtM7nDfZb/WYl9EIebZa4b7OcLHhekqdadl2Ipp8yUzdSjKXBjKT5k2fXMNuXwtPg4an0yjpP/FcsadCMeDGMVyRil3DRp8lw25/Ez4OHqdLjor6lthtwuJlbSVOHWnfuufSAVdOYyLce8PVjUlVUnFPexjq1pra+k6cAKAAAAAAAAAAAAAAAAAAAAAAAAAAAAAPBYAD08AA9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16" name="AutoShape 16" descr="data:image/jpeg;base64,/9j/4AAQSkZJRgABAQAAAQABAAD/2wCEAAkGBhASEBAPEBIPFBAPDxAPEBAQDw8QDw0PFBAVFRQQFBIXHCYeFxkkGRUUHy8gIycpLiwsFR4xNTIqNSYrLCkBCQoKDgwNFg8NFCkYFRk1KS8pKSkpKSkpKSkyNSo1LykpMikpKSkpKSk1NTUpKSkpKjUpKSkpMCwsKSwpKSkpKf/AABEIANQA7QMBIgACEQEDEQH/xAAcAAEAAAcBAAAAAAAAAAAAAAAAAQIDBAUGBwj/xABOEAABAwIBBwUMBQgIBwAAAAABAAIDBBESBQYHEyExcUFRYYGhIjI1QlJyc5GxsrPBI2KCksIUQ1Oiw9Hh8CQldIOUtNLxCDNEY5OjpP/EABgBAQEBAQEAAAAAAAAAAAAAAAABBAMC/8QAIREBAAICAQQDAQAAAAAAAAAAAAERAgMSITEyUQQiYRP/2gAMAwEAAhEDEQA/AO4oiICIiAiIgIiICIiAiIgIiICIiAiIgIiICIiAiIgIiICIiAiIgIiICIiAiIgIiICIiAiIgIitK3KsENtdLFHcXGN7WkjnAO9BdotdqdIOTWb6lh6GNe89gWOfpcyW1zA6V7WvcWB7onhgIbfbygdNuVBuaK0yflWCdgkgljkYfGje1w67bldoCIiAiIgIiICIiAiIgIiICIiAiIgIiICIiAiIgIiIC5HpXqr1bW/o4WDgSXOPtC62VwLP6Z8ldUuNu5qcOLXXOBhw4QwbtgCR3SWIioZJL4ASbE2G+wFytdy862qb6V563NYPccujZEfqqaeRpIc5sMQcNjgHzEvAPSyN3UVzTOCS89vJjYOBdeT8a77MIxiP1w1bJzmfUKeT8ozQHWwySRPxCzo3Fp2C/Jv3hb/kDTjXw2bUNjqWCwuRq5rec3YesLm7tzftHtt8lALi7vSOQNMWTKmzXSGnkPiVAwtvzCQdz67LdoZ2vaHMc1zTtDmkOaR0EbCvHSyeRc5qykOKmqJY+docTGeLDsPqUV61RcQyBp9mbZtbA2QbjLAcD+JYdh7F0rIGkXJtZYRVDA8/mpfopL8wDth6iUGyooXUUBERAREQEREBERARFjM46x8VO9zDZ5dFGHWBLNZMyPEAeUBxPUgyaLguWsuTtdI9tRINXKxmqdU1OtlDg04g4PABOKwGE3wngLHKGV6htwKiq/xM3+pWkeiEXlyfL9XyVNV/iJv3rueivLU1Tk5j6hxfJHI+IyHvntAa4F3ObOtflsorcEREBERBLI+wJ32BNue3IvNeUa18s7pHMc0TPfKS4OG1zsWy4F959S9C5w1WqpKmXlZTyuHHAbdtl52iBc9rdu8Db6l6xjq85TUNkqDgovOlJ/8AFTAe9OuZ5UdeebokLOplmfhXS8tuAip28jmvkPSJap34YQuVY8V3criXdbjf5rR8ifszfFj6X7Tycg5mjt2/NShTzd87oNuobPkpFmakwUVKFOAgBRAQBTgINiyDpAyjSWENQ8sH5qX6WO3MA7d1WXR8haeYzZtbTuYTs1sHds4ljto6iVxgBTAoPVWRc6aOrF6aeKTZctDrSN4sPdD1LK3XkJjy0hzSWuBuHNJaQegjctwyHpZynTWaZBPGPEqAXm3MJO+7Sor0ai5tkHTjQy2bUskp385Blh+80Yh1hb/k7KsFQzWQSxys8qN7XgdBtuQXSIiAiIgLC54H+iO9NS/5qJZpYPPM/wBDf6Wm/wAzGg5PlOWMEPMUDntHcvfG1z28Hb+VarWvJa6TZhD2s5b3cTY9h9SyeX6wbNjnC+1rSASLHlPUrCkEeqdNKx5ha8N1YILsRdsF7gE79q9PLDSld10LeDT/AGmT4ca4hlGeN8hMMbo48LQGvIJxbbnYeC7hoW8Gn+0yfDjUl6b6iIoCIiDXNINVgyfP9fBH954v2Arh9E684PkuxdHctDl1fS/V4aSGPlknv1MY75uC5bm3T6ybCB3xw/fkDB2OXXVF5Q47suOuZXWespZiaN8NMxnAtpAT+u8rnMDdrR0hbtpAq8T6l3lyvA4GoAH6jFpMW/g13uke0ptm8jTFYRCF+Xn2qIUFMAubqiApwFBrVUDUABTAKLWqfCgkso2U2FRwIJLKNh/uPmPmFOGKIjQUw3bt/euwaAaXua+W291PGDwEjj7zVyQR+w+xd20IUmDJz3/paqR3U1rGe1pRXQkRFAREQFgc+D/QZTzPgP8A9Eazy1/Pw/1fPxh+PGg8+1tTiPUrN0z8JZjdqy4OLO5wkg3udl1K6TZ1fJZLLc9Nqmx04brIy1uGxdUVLi3upS7cG3tZvNew2bfSMS8ru2hXwaf7TJ7ka4KJLi/Ou86EzfJhPPUyH9SNRW/oiKAiIg5RporfpKaPyIpJT9pwH4CtV0fMtIyR35u0h/u2OlPawK+0vVeOvlbfZHBHFwJaXfjVvmo3DT1L+aCYDi/Vwj4jlo092b5PhXumn51ymzQd5ey/PdsZJ7ZAsCzc7gB6yD8ispnPJeVo9I77zw0fDKxYHc8XDsH8Vyym8pdsfGEGqo1qg1qqsavL0i1qqNapmMVZkaCm1inEarNjU4jQUBGo6tXIiUwiVFqI1OI1ciBR1KC2EW/+eVehdGVLq8lUgtYuY+Q/blc4dhC4GY9h/ncF6VzepdXSUsX6OmhZ1iNoKkjIIiKKIiIC17P7wfUf3Xx2LYVr2f3g+o/uvjxoPNgOwcAqLrAl1yCRhcQSMTbWseiynlJbGJC12A9yHWOEuA2gHnWKqhK5glLHiEuLA/CcBcBctxbibcnSqhWV9+5bu5+fgvRWgzwS30z/AIca82GmfgEmB2rLsIfhOAuG9uLdfd616T0GeCW+mf8ADjUV0JERAQopJpQ1rnHc1pceAF0HnXPms1lfVu33qnMHBjsI7GLLZMGDJ8h8t0DP15ZT2RtWp1kwe7HclznuebgAXcSTtv0lbZlL6PJ8beVz5Db0cEUY7ZHrTq7TLLv8sI/XOMsOvMehjB1luM9r1b22N6z22+SqVrryyn/uOHU04R2NChbdwH7/AJrO0jWqvGxQYxXMbEE0carsjUY2K4YxUSMiVVsKrMjVZsaIoNhUwhV0I0wKi21SgY1d4Fjco5ZiiuO+f5LTu4nkUF1DAHPiYfzsrIxzkve1gA9a9KtFtnMvMGZDn1OWMnNdttPHJYd60MDpjYfZXqAKS9CIigIiIC17P8/1dUnmEZ/9zFsK1vSKbZMqz9RnxWIPKcle9zAwm4tsv4vLs9Z9avGZUf8AkppjM3V3MgiLHkh+3YHWsN55bbSsU3cOA9in1ey/R08zv3JZSq7KUhiEJN2NvhB8W5cTb77vX0Bej9Bnglvpn/DjXmcr0xoM8Et9M/4caDoSIiAsNnlV6rJ9ZJuIppQD9ZzC0dpCzK0/SvU4cmSsuBrpIo7m9rawPO7oaUHBqaPFI1vO4D1my3DOiQNipmcmDWHhJUSO91jFrGRI71DNxwuxXG7ubu+SzmkCTC5zNn0NO2McW0rG++4rVh01TLJn13Yx6c9Zt7o7z3R4naVWa1StbycFVYFmalWNquo2qixquYwqK8bVcsarbXMb3zmji4BSPy5Tt8e/mguRGTY1V2tWuS52sHeRuPS4ho9QurGfOiod3pawfUbt9ZulrTdHua0YnENHO4gDtWIrM6IGbGXkP1djfvH5XWnzTuebvc5x53Ek9qlBUsZSuzhmkuL4GnxWbLjpdvKxylup4W3c0c7gPWVFdB0L0ePLTDyQQzv9TBEPfXo5cK/4e6XFV10/kQMZfpklLv2a7qgIiICIiAtZ0leCqz0bfisWzLWdJXgqs9G34rEHksHdwCqB4tybujmd0cP53UhycAr+XJYbCyQyMxPsdUA4locCW4nbgSATbm5tyCxXpjQZ4Jb6Z/uRrzNdemdBnglvpn/DjQdCREQFzLTbWYI6MDCSZJzZwuLCINJtzjGLLppXHNKOurZoTTxOdFDG8XxwtLnOfckNLgdzWqwNIzenY2fHLsBxEmxsMXysbJpAyqySSpkjdia6Q4XWIBxzYxsPQLdSuat1XqdU+kmAbGIw5sUp3NAxHCCDud98rU8tBwjawh4c6QEgscDZrSBsI53di6c54cXL+cc+bFsq37du4cw3oK2TyuwKMVBM4HDFKd26KQ+wKszIVUd0E3Wwt9tlzdVD8sk8t3rspHTOO9zjxcVkWZr1Z/NgedNA32uVdmZ9Ud+oHGdh926DCItkjzEmO+amHXO72Rq6i0fHxqqMebDK72lqUNRUVvEWjmLxqqQ+bTNHtlV3Fo4pOWaqPAQM+TkpLc9S66dFo6oOU1Z4zxD2RK8h0f5NG+KZ3nVMn4bJRbkwKrU57oHmufU0ldgjzFyYP+lB86eqP7RXkOZ+TRuo6frEjvecUotW/wCHajtS1s3l1McY4RxB37RdcWnZk0scTnQwMZHCA6QxxtDWF5wtxEDlsB6luKiiIiAiIgLWdJXgqs9G34rFsy1nST4KrPRt+IxB5KCuhTTCPW4H6o3ZrMDsOzZYO3XG7oVoOTqV4/KBcxrHXOBrWs+oGtcA0cwOK52bSgs16a0GeCW+mf8ADjXmZemdBnglvpn/AA40HQkREFtlKbBDK/yY3kccJsuaP/gt8zrnw0sn1ixnrcL9gK53JKrCSkmcsNlyreIX2c7bhbbEeV7fkCshNIsFl6TuGjnkv91jv9YXpGHxk7yTxJKmaFIFO1BWYqzCrdpVVrkF01yrMerQPVRr0F8yVVmTrHiRVBIgyjJ1XZOsQ2ZVmTojMsqFcNqFhGVCrtqEVv2Y4uZncwY31lx+QW2LVtHzfoJH+VMR1NY35kraV5l6ERFAREQFrWkjwVWeiHxGrZVic68kuqqKppmEB8sRawnvcY2tv0XAQeQY6u0LosEZxuY/WFv0rMIPctdyNN9qvnZIqWkOdCAGNIOLCGHAXMcScW04mu3by1ZKbRrlNri38mkNiRcEOB6xcHqWSOQcukAGGUgbrsb+gMPN5BPWSd6qRFNLku0GMgXa83N7kEXBFwbEX2r0poM8Es9M/wByNcOqMwMqvc57qaXE9znuOHe5xJJsOkleh9F+b76PJsMMttY4uleGuDgwusA242Ehobe3LdRW2IiINVz+qbRws8qRzuprbfiWhSyrpGdGQG1GrcXvaWBzRhwkbSDtBHRzrUqrMWXxJmHz2Ob2gleoSWtPkWDy4/bGPqvd95wb+BbbNmjWN8RrvMkaew2KwdfmnXSSbIHWaxrbucxovtcd553FVGuKYFbFDo8rTv1LeMlz+qCr6HRnL488Y82N7vaQoNSDlOHLeIdGkXjzynzWMZ7bq+h0fUY3iV3nSkD9UBFc7D1OJR/uunw5oUTd0DD52J/vEq+gyTCzvIom+bEwdtkscoiDnd61zvNaXexX0OR6p3ewTdcbmj1my6mI1ERJY5xDmtWO/NBvnSRj2Eq9hzJqTvdC37T3Hsat8ESqsiSxptPmI/xpx9mMntLlkYMxoh30kx4YG/IrZmxKs2JSxWzfyeyGERx3whzj3RxEkm97rJK2ohYEdN1cqKIiICIiAqNX/wAt/mlVlTqB3DuCDWDCq/5My2/b+4be32K51Q27P4KGp6FUWLoBc23X2cFm8jC0f2j8lZalZLJzbM+0fkirpERQUatt28CrExrJSDYeCtSxBaGNWk8PdcQD7R+5ZQxqhNFu61Rj9SmqV7qU1SIsxEptUrvVKOqQWghURErsRKOqRVrqlHVK6ESmEaC1EKqtiVcRKcMUFFsaqNYp7KN+hBNANvUrhUYFWQEREBERAUsg2FTKBQWWqTVK61aatBaapXVO2w61HVqdoQRREQFRc2yrKBCCjgUj41cYVDCgtdUmqV1gTAgttUo6pXOFMKC3ESjqlcYUsgoasKOBVsKYUFHAo4FVwphQUsCYFVwpZBIwbVUULKK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2228" name="AutoShape 4" descr="data:image/jpeg;base64,/9j/4AAQSkZJRgABAQAAAQABAAD/2wCEAAkGBhQSERUUEhQVFRUWFBUYFBcVGBgYGBcXFBcXFRgUFxYXHCYeFxwkGRcUIC8gIycqLCwsFR4xNTAqNSYrLCkBCQoKDgwOGg8PGiwfHCQpKSosKSwpLCwpKSksLCwsKSkpLCwsLCkpLCwsKSwsKSkpKSkpKSksLCwsKSkpKSw2LP/AABEIAL8BBwMBIgACEQEDEQH/xAAcAAACAgMBAQAAAAAAAAAAAAAEBQMGAQIHAAj/xABBEAACAQIEAwYEAwYEBgIDAAABAhEAAwQSITEFQVEGEyJhcYEyQpGhscHRBxQjUuHwYnKS8RUWM4Ki0rLCJENT/8QAGQEAAwEBAQAAAAAAAAAAAAAAAQIDAAQF/8QAJBEAAgICAgICAwEBAAAAAAAAAAECEQMSITETQQRRIjJxYQX/2gAMAwEAAhEDEQA/AOpCszWtemgeaZmsTWC1Lcbx+1a0LS38q6n7be9G0uxW6KTwQdxxXF2tg3jX2aR/43PtVr4tZz2bg/wkj1Go+4qhcT4rPF7N0KUFxcuvMZSkn6J9K6GrSB5ipS7Lw5Rz5b1FW7tAHAMHcGFyuw5zCkgHTrWbEgxJ/GrT+NkhFSkuCKyRbaTHeCfWj0Pt/fSk+Ddg2wPoYpmtwcwR7fmJrkkiqDLOMZDIMem3vTD/AImXAEjXpzpMHB2I9jUguraTvj8pBPoDr6mJpV2PEsVnDahm5bDkOWgogvWqGVnkdQR0Oo+1aZq6UqKiD9omDe9gHFvVgyH2DCa4viOFXl3Q/Svoa5az22U8wRVSx3D8hA0YHyg0zdAbo44SV+JPtFZt4hOYYehrq74JG+JB9KDu9n8M26AH0ituLuihjGIwAVshHOD+VE4fHX1/6d8f6iKs97sHYb4SR6Gl17sAR8D/AFobJmtM3w3a3HoBILj/ALWplZ/aJc2v4UMP8Vs/oaQnspiU+Ez6EiprWIxtg6F/cBvxFbgFFitdt8BcP8TDID/hgH8qLXinDLpzKz2zBE6wJ+oqvntndKxesWLn+e3B+u32oB+IYRz4sKEnfumI+2lA1f4WX/lDCXJ7vGjyzZf6UNe/Zvd3t3rbj6UiXDYJtrt+10nxD7VBjOEbdzjFPrNs/UUyk/sw2vdjsSm6T6GaHbhd1PitsPagsDcx9o6XmceVzN9M1MF7VYtfjzH1AP4U9sztkOU7ERUTpRX/ADk3z20PqsVq3aSy3xWQP8prWCpfQBdEkCmdq1AioBj8KTMOp+tEjHWDtcj1EUHyYzkr1bqyHa4h969QBZ1nFcQt2xLuF9Tr7Dc0nxHasExZQueROg+m5rTDdmFnNcYsef8AUnWjw1q0IUD/ALdfq39ak3L+HMlKQrbCYm//ANRsi9Bp9hqfeibHZ20g8Wp8/wBBQmO7YW10UgnohBj1c+EUvvcUv3Y7tSFYaEHUnnqNY196yhY6xJd8ljLoG8KjNESRrG8eQ8qiuYtQCWIAG52A9TsKD4PwllDG5qTHhHIifM/c0m7WcYIw7ItuQ/hPVRvIUeYrSjTLLoS43i9t8VcyNKHY8pgbE8pG9aWjLE/nSbCXRPSrRhg7Ird2rqRpBE/eu7J8qU8SxV17OfxKM9kb2Hgj1pzbby+lK7SoWAYPbPnt+lOrGFBHhYH8ftXnyTKkNxFO4Hv/AFqLFqFst9P9qLuWGHI/j/Wk/GsxTKiEkzsCB7n8qk0PHsf9huMd9hcpPitMbZ9N1P8ApMe1ODvVD/Z1gbli/dW5p3iBgPNG5D0Y1fgmutdEeipLYFI+0mFyspGxn608F3eIkfb1qudpUZB3rsCogHykxt0kimrgWTFk1Klylp4inJhRFq+DzpCYWVXpWEtAbE1pnqQGlCbKK848prwNZmsYHOHVt0+oFDXez9lt1FMZr1YNlfv9jrR2kelAXuxB+Vz71b29Kwpo2w2yiXeyV5fhg/ahX4biU5N7Ga6MWrUgcxTKTNZzdb1waXFPuK2y223A/CuhPhkO4FBXuC2m3UUymG0c6xptodAfY1GuJUjcj1H6Vd8Z2OtNsINLr3YNflYim3QyaKznHIr+Fepve7EOPhYe9Yo2hrR0LiHao7IM7D2T25t/Sk963iMWI1K6gqhyqPX+tWTBdm7aaMC3kZjptuee/wBKa2gAIAAA5CNPYaCskkQpiDhHYdba/wAWCQZCjWNuZ56dKsmGthIVQAOm39frQnEe0NmyPG8tHwr4m+g29TFV272pu3mC2EyAn4jq3r0H3oOYeEWbiPE7dhc111VeU8z5D/eqiMXYuuzK6wWJHLc86Ls4QlsznMep1/Giv+F223RZ6xr9qm2RlLbgEOGsuI/ht9DRWD4MqrlTwiSQFOgnWibXZ1N4j1AP40YOCgbSPQkULZkiPD8NZdmEHkRU37mOdseq/pWRhLi/Dcb0aGH5GprGLM5XAB5EbH9D5Vt37HSQLigEQlSVIjQkx9waXNxdgcpAPiCz6iZH2p/iboUS23TmfKqj2iv5HtkqFzMD9CBr7UraNR5+I5MbYJPxSh8g4IH3y0T2l7ad2Dbw0O8GX3VI5gD4j9qS2eFPjLgPwWQYNw/MR8qT+NWZMHZtqqd2oCzE/F65tzNZOh0xf2T4qbls5mJIbVjuSQCSaP7T3gcHenXRf/kK3XhoWTbKgmNHgEk8gw3O+4oPtFadsLctBSHYCAdjDAwDsarGSFOU8WVnICbddqX23xFswpcehmnN/DshyupU9CIP33qP3qlIspVwM+HceuZFOblrPWmdntI/MA1WEYqNNKkGMI5D1pHASi2XO1ttAC8rPvRWG7S2H2uLPQmqJfvK059o+lDYbh1siS3pQ0DqvZ1a3iVOxB963FyqDhcQAAFb71Ddx+LtsSlyRyDUujBR0XNXprnuH7d3wPHaDDmRIpjY/aHaOjqyUNWbVlwFeNI7HazDPtdHvpTC1j1b4WB9CKFAphTGo9qx31YFysA3zVnNWmatS1ExuWFZqHNXqIQnH9sLVslU/iMNPD8M/wCbn96S4jjWJvmJyL0TT/y3+kUXw/swF1ePc07w2BQbS3poPrQbbBf0IOH9myx19/6mrFhuHpaEKJPMj8BR9uxp0HQfmedTC100pRWBJhCaNs4YCpVSpkSigJGEStwKzFephjzUq45cVELQS4Eqq8yNYphirhCnLGblOutLsevdWXf4rmUwdzJEAAesUtWGhVf4uQx0JOXMrt8CqSRI6nT/AGr2E7OfvOV7uYIGza6Nc3Gv8q7f0prw3g8qhvLqo+A+pIzdd9qcE9PtrQUeTEaWFVQoACgQABoB0AoTF2gokNA5xy9Aaz/xMBMzqUJYhVYjMQPIbHypHxzFtKsWGphLY3J6DqfUfQa07xv2JKaJbtpWYEHWCFV//UmCfMHkK1wjPbR+8csSTlthcyRsqgHxD1MClFy4bf8AEviTHhAg5R/IoO5PlqemlF8LxbZHu3biKo17toIQDYH5s3pz2pJ4+OHQI5HVPoavwNL1sZlCkjVfiSfKfxFVfjH7P+duV9BnT3HxD71a+H8fDqC6NbPnrHSY+H05U1S4CJBBHlRTaHTXo4pxDgVy0JZZEkEpqvKCf5eeh6UrNdq4hcw7PkeA0HxDSI1gkeX5VyjtPdtDELo3c54crlFwrImORaJgn3qsZP2NF7MruKvZtBtWIGgqTGC33r91m7rMcmeM2XlmjSa1sqGmNKE3TTOqKtAXfENoTvVi4Zje8WG3G9KbmGVWETtrU2AaLunOq/sickM8L4XdeUz9aluW1bdQfaoLhyupJ30NHZBpFK0IwC5wq0flHtWg4Mo1S4y+9MbuH6UJeeBQ5NbJ7Pfp8F8/9wmhf+er1tirBWg7jSo34gQD6VWLrSSfOiopjxjfZesP+0ND8aMPTWmWH7Y4dvnj10rmFeo+NDeNHYLXFbbfC6n0Ir1chViNiR6V6h4xfEfRdjAgcteu9G27MVpYxCtsfbn9DrRKrXPRy0eC1sFrYLW6rTJBMotbisTArC6+n40Q0Z32+v6VFicSLazBPIBRJJPQCtL+NAbIvieJyg7D+Y9BQ+cp8RDXOZAMDNsFXU+Ubn8ClYeicAgydXOwHLyH61Naw+uZtT9h6frQyXCks4ERLa+JQOp+E+YG0jVjReGxC3FDIwYHmD/celM01/DJm5HTehcdxDutFUu2shdSNOQ58vrXuJcQ7pCVVnI3yCT00HQVWr/FVMPhrrPec5RaiQY3zK3/AEwObA8+Z3lKWnXYSTidy1dKE3SbjHKAniiNTmtNIgcz4T50Mlh7DO16wMShHxW8xZEGsd05JAnUkE+u0b3bCWA13GZ+9bUXrZ0Omlu3Gqj/AAsIPOa2wouqP3q+RcUIYAdQbaTMyIR22kyPKufZ+w0LcFikIOINxAUkracswtqeQJ8Wbz13gCp7VsXG73EKcOuhshl8A553fkeinLHrUotW8YxL2cskG005bwUbO+msnUBprHFOF4mFTP8AvFnNLW2IS64XZC2zjykHTaqyuSsRKKZBhccWErLW8xyk+HOB8w5wfP60x4Mz3rudWK21PiK7MR/+peoHzN7dYXfugxNwW7Fu7hwNcSSMgAPyKm2c/wAwiBrRnHeJpYt9xZhFVYaNAigfCPPqaZSlJJMCxpO0LO03FbVtrjpovzGdzMkL5E/WOgrll7H99cZnbKIOUdTMx79am7ScbN9oXS2uw6/4j/f50lJrohH7OmEKRb+yPA0xN7urjRmVghB2aPCfPXlQHFOGXMJeazcgMvTUEHUEeRpFZvsplSQeoMUVd4o7mbhLmAJYkmBsJptUPz0FnEFvwozCYbZudKbGLUHUH8aaYbHIfm9qf0JIIuWA5ljtt5UwVwPOKHwsDWa2DbnrS0Iwi5iBp96ExImt3StbgE71qMhVi7Eilj4A09vLQxSt0UTErWCK0K06axOtQ3MOK1jbCqKxRxwwr1GxtkdPu40JcZA4DfEFY5QQ+xDEFYBDdDvrtTvB8WvKBBDTPhJGaATqFY6jSfCx9Kr+M4ZZvsGug6KQGWZXWRMctW5aeVQWOH3rLBrNzOoYEqCPEJ/lJKn1BmpLWUTiovmF7SKTDqQecTI9VMMPpTS1j0YSrA+mp9I3qoY7EMYmy72yAwIUMykyYy79NQfLehLOJVwWRpCuQDJnTWJOshWiptUGi+rrq3svTzPU/hUa4sOSqkiAJaOs/CToToevLrVfwGPcsFdiVkHXmJgg9RrR2K4sAxSQDGk6CehI+Eb/AE3G9aKvlm6C7t4J4bY1PxHcmNySd/MnQT7HdLluyC7tJA+IaqCw0VNZYnTUanyGgU3cQiibhjUeA5QzEBoMkwqwZzfCBMabrUxT4lvCsjXKPhQLzYTJyzuxGvQyEHfDDav0Qlkr+k/FuIviDkBZZIyBdTI1zEjTMBqNYGpGgzE/BXUsKtmyIZxmJYw9wxBeCZC/c8o3razYFsMlohrxXxM2uWdRImQJ1iZO7EmknEOIwO4u2ka6YOecyAEx3rn4kj/Y1DNnv8IdD48b/Z9ht/i9y0TbNsXLraq1udADGZl3tqJ5TtA1qTGYfDvbD3jNwADvbXhdmMCAF+Iz8pBqOxg1wttnFw3S2XMW1ZzEL3bLJ9F19edYtW1uXDdxE2rs+ETlKgSJUnw3CQTJM9NIrnoo5NmH4diLVwXT/wDmIoyrJy3EHOFOhJ2ka6UHhVt4u80EYdVYRZOhd1M57ts+Ewdl350ww967cYESbSklMghn5C4UBkrqdBvvEVnF37OKbIbefIDnuSUZT8qgxM7kg6CBU3jXo232BY3HviGCEA2rVz+JiLKsSSvyp8yCfiKzWcTNy6lrD3jeJXNmaCLC7d4WHxHeFOs71LZ4diMOvdYO4jjLpbvQroDpmDD4gDv+BNMbeGTh+HPz3XOZ2O7ufmPRRyHIes0kYtP/AAPBpxni37taW2rFrmUAFjLAARnY9T/e1ci7U8fLE2kOnzt1PSfX7027RcWd3ZEabrgkkmIETA8zsB5jyqmcRw4GW4ghHG2+V1ADoT66jyYV0wiPBc2yFbg2IrBw4IlT7VGDWRVy9GpQjevUQGkAef8AcVlsPWsFgtbW0kgVu1qp7S5FLcztWC3webHFGhTtRdnj7DelLJrXorA1RZBxpDuY+9TLfVhIINVSpbJk76bn0FYVwLKSI86heaSWuIMOf11olOLdR9KxtWH7etQtvrWFxa8m/KK8borGNgulZrVTXqxg7h3aq4mjQ489G+u32q0cP7Q2bhEtkY/zeGf+7Zvf6Uv4J+z9rzm7iX8JYmEaTcJMyW+Uff0pDx7gj4S6UMlDrbbky9DyzDmK86PycOSbxxf5IaWFpWdRt411Ag5h7A/XY/ag2VBdcrI73xsCIhlhSRpzBXrqDrXOMBx27a+ByB/Luv8ApO3tFWTh3bgbXUj/ABJqPUruPvXRq0QkmWdbhAkbwfr/AL1DexYOJcEiWylRzIjcdef0qDD8StuCbbKw30Oo8iNxtzoLtTZW5hkvJ8SeGecKxQ/Qj7UVHZNCJFgZgyZHUOn8rcvNTuh8x96a8CxtmyndhSo3LEanycyZ56jSOQrmHDe1ty3Afxr5nxf6v1q2cO41bvDwNrzU6N9OftQ2nGOt8AcKdltx3Zi1ePe2mNq4de8tn4j/AIhs32NJMPbvcPDm9a75WkveSWJ5+NTqB9hW+Exr2zKkjqOR9RVgwPaFW0uDKeo2/pScMZSKxwbCpdU4nvUtvJZbaxltiPhYHckbnTyqMcY/eIW4mXDgk5lBKOwO5O6pz216xNP+MdjcPiAWT+GxHx24hv8AMuzfY+dAWbt7Byt60Gtf/wBbIJAA2DJuo+1PfoWS9o1xOIIATC3BIEuxIK2wdstzUyeQMxvoN4b+SyolWDkZbKIP4lxz0uDR5YySSR1FYxuOtAG7h2VR8TsBmQ9AyfM5MCBr9pccGwDAHGYyBcCeFToLKbkAa+I8/p1k2aPKszw7AjB2zfxDB77gZiOXS0nkPudaoHa3tawLOT4m0ReQ846D71J2z7TtfuwDCKCAOk8z5x9K59xXEZ2/ykjXf1/v86ZQvllIq2Q3sbmgkeKSWadWnqKmVw4yiSNyPTnFB2ACy5vhzDNHSdftNdz4f+zTAqxnD5lHws7uSfbPG0chTSaiVlSOJtw4xIBj00qA2GB2r6MXsfgwI/d7cR05dJpfhuxGDJYNh1mBpLxGZhIUnw7bjeaXyC7nA6znrulzsHhueFs/+X/vS1exmDFwxh7RbUAZiV6fAbhE0PKkMpWcfsJmMfWvYjEHNpsK7zf7M4RpAwtkmBIVVTQ6bgDzqt8a/ZxhXUi2jYe58plmU+UEkR6QdedNHJt6A5xT5OUpiBOo+n6GpCEbYj8P6VjH8Pezca3cEMpg/qOoO4NDRVOB6sluYYitXXKvmfwH9axbYzAra7ekkRp5UQ8g4rNE2cLPX3qYcJYmlc0hqAJrdLh5T7U3scD/AJjR1rAouwqbzJFFibF+Bs3GGu3nWKblor1QeSTKrFFHSMMy2lFu2M0bKDP+onb3pZxnsm+My97dCAGQqLmjQjmQKd4DBQAB99z5ms8bxF+zbU4ewbzEwdzlHUgamuf4v/Ohhfkk7kcU88sktYcIqb/soUDw4h5/xICPsRVd4/2PvYVc7Q9vm6TpOgzKdV5a7V1vh3fNaVr6C3cI8SgyB0+3KoOMYbNYuqwkNbcR6qRXqVxwc28k6Zw0XIMjfrz+tEniTm0LWdu7EwswPESxmN9STrS5GqQUDoo3BYbGRUlvGQeYPUf3pUIrJbrQoxaOFdsHSBc/iL1nxD35+/1q48M4vbvD+GwJ5qdGHt+dck7voYqW1inQg66bEaEeYNTljT6JuCfR27C4xkMqSPLl9Kc4XjIb4vCevL+lcj4J28ZYW74x12cfk1Xfh/FLd4TbYHqOY9RuKm04k2nEtFrs5hzcF/u1BBzCDCluVwoPCWGsNE1U/wBpHaMiwwtnSVUHrJ3+k02OKYWyoJAJE1yntnx7vros29UVtY+Zv0FPHkaP5FavYgkzJnfepO9zSSZJ3n+9ahfDvDEqQAYYkaAnlPXyqKasXoLu2kYbFTG41HuDX0XwDFd5hrDzOazbM+ZUE/ea+brd/rrXZOxXbPC28BYW9eS2yBlKsTMBmjl/LFSmgSsvhNYNKz2pw0A954SAQ2V8pB2M5YouzxS02q3EPSGFSJXYq4/xc2j0A1n10/v0pDxPjdsLI+I8uZPXy9ad9oMOLrLkyOCCriVkc1O/WaoPG+A3rM+ElOTDWBvBFQ98no4owcCw8I7RqWbNcNskgnYgwAIk+YppiuJ23RovK0jwBoBU8o2MVy2ziZ2aaOwNyda6PM16IP4UW+GWHtHwxMVhnbKpuoGKEbypkgEbqROh8udczxnDmtmGUqehq/23oxcMrcgfXWk89PopH4zXs5ZbtkSeew9TTfh3CgoltSeVXTF9l7Nwjww06FdDJ8udYHYYof4rOByKgaeoOh9jT+V5Ojfjj/Yr16yE0AEEAqfI/mDI9RQly7rRvFuHCyZGIt3VzlRGjKSJIZTtsOf40uub0lUVhJSVk63YFam/QN69Q4xJrUO5B16/XqAe/XqOptj6BwN1WUEcwP7mjlIqq9ksVnw1pjv3ag+qjKfuKsaNt5EV0wla5PGnBJ0idloDiS+E0aWkH0oPiDjKaqjNJHAsVwu4rvCGFuOs/wCViNOtEjs7iYDd00HYgqfrrpV7XA27pcOpYBjnKkAn5oZjook6CZO9PcNiEyqqrCrlUDdgZHKYAUc5/qljPKzkdzhF9QSbVwAbnKSN43Gm9C12c4Rjmi45QkbwpAH8uVRIIBJB113FIu0HZq1ePiY5yJtuoAAA5HUZhvvrqdemRlk+zmtZVqK4twl8O+V41kqRzAMTG496DBrFezYgHcf36VPhcTctsDbY6bQSCPQ7ioBXooGLPiO3V17PckhSxhnIIIG2sae4FEcP4NaCgplY/wA+5PWDyql4ozE9KlwGJdDmtsVI5gx9evvSuHHAHDgvPFeCK9oBxAA8IB+HeT6nn7VR8ZwsqTl1UGP761YE7Uswi8J6kaH7afhRdvD27iAJpmMZiIj8tqmnKHYItopBUjcEVLZuwRIzAHVSYkcxI1E10LjvD0t2UsICxYbHWOeaRsemk+wpDd7DtEqxHUMJg+qnb2plli+x9vsat26tNaKAXLeaJDeNFA+VIEge2kV49ssPasqi57pAj4cokkndtRE9OVVu72SxI+QEdQwj7wRQ+P4DctZc2UhuamY3308j9K2sGTUYemO8DxW3cxAcLkDQPHBCxuZ6R5VYMXh0vx3bkdTqM3lAO3rXPv3gK6jXKNGjeDoRrpP50ywXESp0Yxy8/Op5Mdco7sM01TDcb2dyPmzRr4Qv5zR+Gw8CoDiw2pNSfvYrnk2zpoO7wRU1rEedJmxlR/vpFJrYS2cO4kq3FLctfennEuOA28oPxmPQc65fd4mQ0jkKKXjJOWeQ/E10RTjDg8+Ud83+D3iPZyxeXYA8iuhFVjjPB7lkaeJRzG/uKsuC4gCN6OLhhB1qCm49ndr9HKXvToKksWutXfH9l7TnMoyt5fpVZ4pwS7b2EjyrqWSMuES1a5YrvOJr1CsDOteroUUT3Otfs3xk4fKfkuMPZob8zV7s3K5d2SFzDu3hzW2EsV2BXmJjXWOhner3b4n4cwBjlIIP0P47UkOzgyfsNruLjfpSfFYgMy52ygHMBMFsuuvRfxpcvFLjMSVDKDprABBKxoDmgg6b1Ff4hLAgRBBYHMCWkwQSuuoHlVCbdk38HvGINoZyS2upOzaaryA11EH33w+MVVOTKi5jqF6GT4N/U8vKk2Gwdu6ylLZAzNBiFEwSROp2A00FPMJhgrNMaxpJ8O3tPxGeWm+tYVheUk5UUJ4tQBurxLaRMwQTMiJHQh4viQzspBVFhVYhcrGd1eTz0iJ3qS9xZLRFssF8I8bQA0CMiz5KJHQih7gAOaZV9oHxeEtvEGQD5Eg1glV7ZcLLr3u7KkyN8ucfUBX57dapE12DF2RHiiFtw0CBAUyI5Aztyrka4LpWnJR7O/42CWVPX0aBq3DVo9lhuK1BoJp9BnhlB01R6/yqWzYMSpqC6ZrezfjTaixVBtE7Fl1ZdOvL61LhscUMoxX02PqNj716xxErpuDy3BqR0svqJQ+W30/2pSLX2NsF2jIILqCf5l0PuNvpFPl7R2HXZkfTUMdfv+tUS5g3XUHMOo/So0xhG/8AWskruhJY9jrdi8lyyjDKSY2jcb7bc9PMVSO23FA13Ip0t6HzfmPb9aSYfijo2a27KeoMVBfGfefXegopOwQx6vkEtiST/v61PY1Ykfb9K0NuBG/97ip7SgDXfz/JhTvk6Nq5QbZvDaf1oktS0OQR/wDbb6/rU1y+0cx7Zgfca1zvFzwdEc6rkJa6KGuX6XXr7a6/lr70EWNMsIfLfRZMNcYIWNnvELb6yIG0ihsRiBIKqyLtB5Ebifp9ak4JiXRBlYiT9aE4zxd7jsGMgMY8jsT7xTaJ8HOpPexlhMaRzp7heKVRLGNI3pth8b0Nc+TE0dkcll2XFzWt5gardjHkUemPmoa0UsxjOF231Kia9U6XZr1OpNewapk/D7r4f4G+LdTt6jofOnN/ipYaAwYzdJnWYMsPLz10qrtiCza0+4YdK7Yp0eNkfNkjYsqpKqbj7aMVUDroCDoBoM3PWg7eKOU98O710FsMwOoIOmoII15bU+t2xERUhwojYVSibkK8HxJ1a2EyC2D43uBh4T4iFmCANTrpMetN8HiUuywYEF2CxB1UTOnnGvpS/E2BQB7202ezHmDMHXy8hHpQaFUlY57QrbCDvIXNcGXcief1B+nvUT4kWrImAqggfKFick7xrmGn82g5UrxqviGV7gyBQRatqTCzoWJ6kAD0AoF+GPBGdspj5iRoZ2/vamofZWK+0HF72IMKcqD5NYYwJJnfWYkA60jF8po6+4q6NwkKug3oC7ghqCKWcFLs6sHzZYX+AgS6rbEVrcwYPKmOI4Gh2EenU86XXOH3rfw+NfLX7GoPC10z14f9THk4yRITgPOoMTbCiOZrZuJNtAHtr9624fhu9ua7DUz+FNGEu5C5/kYVCsSGnAuzzXFJK6QIPvyI0n70Dj8GqOwtsSFgE8sx+VY3/pViw3Eu4uKugRiFfaBPwn25noaGwnDgxLAfw1JFkdddbh8z+XkKolcjyFOk2xB3jodZFbG8rfEAfxpx+6K4LAeGYGnxRoSOo3rF3s8pGkqfLUfT9KOpm0uxI+EHyt7H9ahLsu4o+9wm6kkLmA5rr9t6EF6gMmaC/Nbi50NYNlT5VE9ojzohpBCXY8vT9Nq9euiNI16Fh9qEF2ts9ajaml0/351ERUzIK17uiOhhw7GqqwTFL8S2Z2PUmsZalS1IocLkCSTsHIryXSNjU72oqM26PY1hdjH9aOt4qk4EVst4ipSxJ9DxmyxWcdXqS2cXNerneMusharAim+AOoilVkinvB7Os129HizY6szFFBTWtu1RCrQs52wC9aqAWabG2KGezRTsWwK9Zmou6IEb0x7sVr3NUNYraxNRHD+hp1+6VsMD5UaNsIf+Hg8qiucKjl9NPtVjXBxtWThJoUbcovEeCo+rKJ+hoHB8LNlpWSCQddxE7HbnV9xXDBEHepuC9mA7Zm+FeR60rReOV1RznimEMHOGWdgRH3O9T8Pd2w2RBrnFsEfKralj99fOuj8V4OCCIBHQwRVffs4LJLW/DmGq7qeY05e1ZIZZ10wPDcOUAQPAoEeg0n1rGJw0Dyk/rRa44IuVxlOwI1XXn1+1YxoGw5RP2/Kixdm2L7wKqAOs+tD4rhVq7GcCf5tm9JG/vTCwd3KgheQMUObcnw7E/alHTK3i+yzrJtsG8joT6HY/alWIsvbMXFZT0YR9OvtV8uDxQs7ddIqPEhXGS4JjrrQossj9lCYg71G1npVnxHZZHBNpipG4Oq/rSPH8NuWDDx5EGQfz+1DotGSfQBJFZFypJrQ26I5kXKmGIB3HuNDQpWsBq1I1BJI/3rRhUees5qNAoz/f1rRjoa2JrR9qwyIwa9WKzW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6" name="Picture 2" descr="200507270104_00066"/>
          <p:cNvPicPr>
            <a:picLocks noChangeAspect="1" noChangeArrowheads="1"/>
          </p:cNvPicPr>
          <p:nvPr/>
        </p:nvPicPr>
        <p:blipFill>
          <a:blip r:embed="rId3" cstate="print"/>
          <a:srcRect/>
          <a:stretch>
            <a:fillRect/>
          </a:stretch>
        </p:blipFill>
        <p:spPr bwMode="auto">
          <a:xfrm>
            <a:off x="1331640" y="1916832"/>
            <a:ext cx="2880320" cy="2160240"/>
          </a:xfrm>
          <a:prstGeom prst="rect">
            <a:avLst/>
          </a:prstGeom>
          <a:noFill/>
          <a:ln w="9525">
            <a:noFill/>
            <a:miter lim="800000"/>
            <a:headEnd/>
            <a:tailEnd/>
          </a:ln>
        </p:spPr>
      </p:pic>
      <p:pic>
        <p:nvPicPr>
          <p:cNvPr id="27" name="Picture 3" descr="LH1"/>
          <p:cNvPicPr>
            <a:picLocks noChangeAspect="1" noChangeArrowheads="1"/>
          </p:cNvPicPr>
          <p:nvPr/>
        </p:nvPicPr>
        <p:blipFill>
          <a:blip r:embed="rId4" cstate="print"/>
          <a:srcRect/>
          <a:stretch>
            <a:fillRect/>
          </a:stretch>
        </p:blipFill>
        <p:spPr bwMode="auto">
          <a:xfrm>
            <a:off x="4644008" y="1916832"/>
            <a:ext cx="3135484" cy="2088232"/>
          </a:xfrm>
          <a:prstGeom prst="rect">
            <a:avLst/>
          </a:prstGeom>
          <a:noFill/>
          <a:ln w="9525">
            <a:noFill/>
            <a:miter lim="800000"/>
            <a:headEnd/>
            <a:tailEnd/>
          </a:ln>
        </p:spPr>
      </p:pic>
      <p:pic>
        <p:nvPicPr>
          <p:cNvPr id="28" name="Picture 2" descr="200507270105_00069"/>
          <p:cNvPicPr>
            <a:picLocks noChangeAspect="1" noChangeArrowheads="1"/>
          </p:cNvPicPr>
          <p:nvPr/>
        </p:nvPicPr>
        <p:blipFill>
          <a:blip r:embed="rId5" cstate="print"/>
          <a:srcRect/>
          <a:stretch>
            <a:fillRect/>
          </a:stretch>
        </p:blipFill>
        <p:spPr bwMode="auto">
          <a:xfrm>
            <a:off x="1619672" y="3933056"/>
            <a:ext cx="2775673" cy="2081755"/>
          </a:xfrm>
          <a:prstGeom prst="rect">
            <a:avLst/>
          </a:prstGeom>
          <a:noFill/>
          <a:ln w="9525">
            <a:noFill/>
            <a:miter lim="800000"/>
            <a:headEnd/>
            <a:tailEnd/>
          </a:ln>
        </p:spPr>
      </p:pic>
      <p:pic>
        <p:nvPicPr>
          <p:cNvPr id="29" name="Picture 2" descr="200704011439_00575"/>
          <p:cNvPicPr>
            <a:picLocks noChangeAspect="1" noChangeArrowheads="1"/>
          </p:cNvPicPr>
          <p:nvPr/>
        </p:nvPicPr>
        <p:blipFill>
          <a:blip r:embed="rId6" cstate="print"/>
          <a:srcRect/>
          <a:stretch>
            <a:fillRect/>
          </a:stretch>
        </p:blipFill>
        <p:spPr bwMode="auto">
          <a:xfrm>
            <a:off x="5148064" y="3789040"/>
            <a:ext cx="3168353" cy="2376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4572</TotalTime>
  <Words>788</Words>
  <Application>Microsoft Office PowerPoint</Application>
  <PresentationFormat>Presentación en pantalla (4:3)</PresentationFormat>
  <Paragraphs>262</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Diapositiva 1</vt:lpstr>
      <vt:lpstr>Sistemas Computarizados</vt:lpstr>
      <vt:lpstr>Sistemas Computarizados en el hogar</vt:lpstr>
      <vt:lpstr>Sistemas Computarizados en el hogar</vt:lpstr>
      <vt:lpstr>Sistemas Computarizados en el hogar</vt:lpstr>
      <vt:lpstr>Sistemas Computarizados en el hogar</vt:lpstr>
      <vt:lpstr>Sistemas Computarizados en nuestro entorno</vt:lpstr>
      <vt:lpstr>Sistemas Computarizados en nuestro entorno</vt:lpstr>
      <vt:lpstr>Sistemas Computarizados en nuestro entorno</vt:lpstr>
      <vt:lpstr>Sistemas Computarizados Futuristas?</vt:lpstr>
      <vt:lpstr>Sistemas Computarizados Futuristas?</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Sistemas Computarizados en Salud</vt:lpstr>
      <vt:lpstr>Entonces Qué tienen en común para llamarse Sist. Computarizado? </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Company>UMAG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Actores</dc:title>
  <dc:creator>EDOPENA</dc:creator>
  <cp:lastModifiedBy>HAUSH</cp:lastModifiedBy>
  <cp:revision>116</cp:revision>
  <dcterms:created xsi:type="dcterms:W3CDTF">2007-08-13T18:01:21Z</dcterms:created>
  <dcterms:modified xsi:type="dcterms:W3CDTF">2012-11-23T03:42:12Z</dcterms:modified>
</cp:coreProperties>
</file>